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37"/>
  </p:notesMasterIdLst>
  <p:sldIdLst>
    <p:sldId id="256" r:id="rId13"/>
    <p:sldId id="261" r:id="rId14"/>
    <p:sldId id="303" r:id="rId15"/>
    <p:sldId id="296" r:id="rId16"/>
    <p:sldId id="298" r:id="rId17"/>
    <p:sldId id="301" r:id="rId18"/>
    <p:sldId id="297" r:id="rId19"/>
    <p:sldId id="304" r:id="rId20"/>
    <p:sldId id="299" r:id="rId21"/>
    <p:sldId id="305" r:id="rId22"/>
    <p:sldId id="282" r:id="rId23"/>
    <p:sldId id="277" r:id="rId24"/>
    <p:sldId id="306" r:id="rId25"/>
    <p:sldId id="308" r:id="rId26"/>
    <p:sldId id="307" r:id="rId27"/>
    <p:sldId id="309" r:id="rId28"/>
    <p:sldId id="265" r:id="rId29"/>
    <p:sldId id="280" r:id="rId30"/>
    <p:sldId id="310" r:id="rId31"/>
    <p:sldId id="284" r:id="rId32"/>
    <p:sldId id="285" r:id="rId33"/>
    <p:sldId id="294" r:id="rId34"/>
    <p:sldId id="276" r:id="rId35"/>
    <p:sldId id="302" r:id="rId36"/>
  </p:sldIdLst>
  <p:sldSz cx="9144000" cy="6858000" type="screen4x3"/>
  <p:notesSz cx="6797675" cy="9926638"/>
  <p:defaultTextStyle>
    <a:defPPr>
      <a:defRPr lang="de-DE"/>
    </a:defPPr>
    <a:lvl1pPr algn="l" rtl="0" eaLnBrk="0" fontAlgn="base" hangingPunct="0">
      <a:spcBef>
        <a:spcPct val="0"/>
      </a:spcBef>
      <a:spcAft>
        <a:spcPct val="0"/>
      </a:spcAft>
      <a:defRPr sz="3000" b="1" kern="1200">
        <a:solidFill>
          <a:srgbClr val="004994"/>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000" b="1" kern="1200">
        <a:solidFill>
          <a:srgbClr val="004994"/>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000" b="1" kern="1200">
        <a:solidFill>
          <a:srgbClr val="004994"/>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000" b="1" kern="1200">
        <a:solidFill>
          <a:srgbClr val="004994"/>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000" b="1" kern="1200">
        <a:solidFill>
          <a:srgbClr val="004994"/>
        </a:solidFill>
        <a:latin typeface="Arial" panose="020B0604020202020204" pitchFamily="34" charset="0"/>
        <a:ea typeface="+mn-ea"/>
        <a:cs typeface="Arial" panose="020B0604020202020204" pitchFamily="34" charset="0"/>
      </a:defRPr>
    </a:lvl5pPr>
    <a:lvl6pPr marL="2286000" algn="l" defTabSz="914400" rtl="0" eaLnBrk="1" latinLnBrk="0" hangingPunct="1">
      <a:defRPr sz="3000" b="1" kern="1200">
        <a:solidFill>
          <a:srgbClr val="004994"/>
        </a:solidFill>
        <a:latin typeface="Arial" panose="020B0604020202020204" pitchFamily="34" charset="0"/>
        <a:ea typeface="+mn-ea"/>
        <a:cs typeface="Arial" panose="020B0604020202020204" pitchFamily="34" charset="0"/>
      </a:defRPr>
    </a:lvl6pPr>
    <a:lvl7pPr marL="2743200" algn="l" defTabSz="914400" rtl="0" eaLnBrk="1" latinLnBrk="0" hangingPunct="1">
      <a:defRPr sz="3000" b="1" kern="1200">
        <a:solidFill>
          <a:srgbClr val="004994"/>
        </a:solidFill>
        <a:latin typeface="Arial" panose="020B0604020202020204" pitchFamily="34" charset="0"/>
        <a:ea typeface="+mn-ea"/>
        <a:cs typeface="Arial" panose="020B0604020202020204" pitchFamily="34" charset="0"/>
      </a:defRPr>
    </a:lvl7pPr>
    <a:lvl8pPr marL="3200400" algn="l" defTabSz="914400" rtl="0" eaLnBrk="1" latinLnBrk="0" hangingPunct="1">
      <a:defRPr sz="3000" b="1" kern="1200">
        <a:solidFill>
          <a:srgbClr val="004994"/>
        </a:solidFill>
        <a:latin typeface="Arial" panose="020B0604020202020204" pitchFamily="34" charset="0"/>
        <a:ea typeface="+mn-ea"/>
        <a:cs typeface="Arial" panose="020B0604020202020204" pitchFamily="34" charset="0"/>
      </a:defRPr>
    </a:lvl8pPr>
    <a:lvl9pPr marL="3657600" algn="l" defTabSz="914400" rtl="0" eaLnBrk="1" latinLnBrk="0" hangingPunct="1">
      <a:defRPr sz="3000" b="1" kern="1200">
        <a:solidFill>
          <a:srgbClr val="004994"/>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555555"/>
    <a:srgbClr val="F39200"/>
    <a:srgbClr val="0095DB"/>
    <a:srgbClr val="008C8E"/>
    <a:srgbClr val="51AE31"/>
    <a:srgbClr val="B80D78"/>
    <a:srgbClr val="D40F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a:cs typeface="+mn-cs"/>
              </a:defRPr>
            </a:lvl1pPr>
          </a:lstStyle>
          <a:p>
            <a:pPr>
              <a:defRPr/>
            </a:pPr>
            <a:endParaRPr lang="de-DE"/>
          </a:p>
        </p:txBody>
      </p:sp>
      <p:sp>
        <p:nvSpPr>
          <p:cNvPr id="542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42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a:cs typeface="+mn-cs"/>
              </a:defRPr>
            </a:lvl1pPr>
          </a:lstStyle>
          <a:p>
            <a:pPr>
              <a:defRPr/>
            </a:pPr>
            <a:endParaRPr lang="de-DE"/>
          </a:p>
        </p:txBody>
      </p:sp>
      <p:sp>
        <p:nvSpPr>
          <p:cNvPr id="542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panose="02020603050405020304" pitchFamily="18" charset="0"/>
              </a:defRPr>
            </a:lvl1pPr>
          </a:lstStyle>
          <a:p>
            <a:pPr>
              <a:defRPr/>
            </a:pPr>
            <a:fld id="{98774352-1458-4107-B761-592573D7F9FE}" type="slidenum">
              <a:rPr lang="de-DE" altLang="de-DE"/>
              <a:pPr>
                <a:defRPr/>
              </a:pPr>
              <a:t>‹Nr.›</a:t>
            </a:fld>
            <a:endParaRPr lang="de-DE" altLang="de-DE"/>
          </a:p>
        </p:txBody>
      </p:sp>
    </p:spTree>
    <p:extLst>
      <p:ext uri="{BB962C8B-B14F-4D97-AF65-F5344CB8AC3E}">
        <p14:creationId xmlns:p14="http://schemas.microsoft.com/office/powerpoint/2010/main" val="1377755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16388"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BCCAB7E7-5A79-43F5-941E-458DB44B3734}" type="slidenum">
              <a:rPr lang="de-DE" altLang="de-DE" sz="1200" b="0">
                <a:solidFill>
                  <a:schemeClr val="tx1"/>
                </a:solidFill>
                <a:latin typeface="Times" panose="02020603050405020304" pitchFamily="18" charset="0"/>
              </a:rPr>
              <a:pPr algn="r"/>
              <a:t>2</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186195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4820"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349C3A8A-C348-4FA3-AC36-0072354660F8}" type="slidenum">
              <a:rPr lang="de-DE" altLang="de-DE" sz="1200" b="0">
                <a:solidFill>
                  <a:schemeClr val="tx1"/>
                </a:solidFill>
                <a:latin typeface="Times" panose="02020603050405020304" pitchFamily="18" charset="0"/>
              </a:rPr>
              <a:pPr algn="r"/>
              <a:t>11</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325460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6868"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277C2B93-1146-4073-9746-AFDF58B453EC}" type="slidenum">
              <a:rPr lang="de-DE" altLang="de-DE" sz="1200" b="0">
                <a:solidFill>
                  <a:schemeClr val="tx1"/>
                </a:solidFill>
                <a:latin typeface="Times" panose="02020603050405020304" pitchFamily="18" charset="0"/>
              </a:rPr>
              <a:pPr algn="r"/>
              <a:t>12</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184253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8916"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DC9ACE2A-6359-44BE-8A99-1FA52F50BB1D}" type="slidenum">
              <a:rPr lang="de-DE" altLang="de-DE" sz="1200" b="0">
                <a:solidFill>
                  <a:schemeClr val="tx1"/>
                </a:solidFill>
                <a:latin typeface="Times" panose="02020603050405020304" pitchFamily="18" charset="0"/>
              </a:rPr>
              <a:pPr algn="r"/>
              <a:t>13</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123280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0964"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A3E2F03B-611A-4C32-A586-7EA7556E5276}" type="slidenum">
              <a:rPr lang="de-DE" altLang="de-DE" sz="1200" b="0">
                <a:solidFill>
                  <a:schemeClr val="tx1"/>
                </a:solidFill>
                <a:latin typeface="Times" panose="02020603050405020304" pitchFamily="18" charset="0"/>
              </a:rPr>
              <a:pPr algn="r"/>
              <a:t>14</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86979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3012"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095CEFB5-6DAE-4335-AF31-D92071B64C58}" type="slidenum">
              <a:rPr lang="de-DE" altLang="de-DE" sz="1200" b="0">
                <a:solidFill>
                  <a:schemeClr val="tx1"/>
                </a:solidFill>
                <a:latin typeface="Times" panose="02020603050405020304" pitchFamily="18" charset="0"/>
              </a:rPr>
              <a:pPr algn="r"/>
              <a:t>15</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14775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5060"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850020F0-B9C0-444E-B166-F941CB300531}" type="slidenum">
              <a:rPr lang="de-DE" altLang="de-DE" sz="1200" b="0">
                <a:solidFill>
                  <a:schemeClr val="tx1"/>
                </a:solidFill>
                <a:latin typeface="Times" panose="02020603050405020304" pitchFamily="18" charset="0"/>
              </a:rPr>
              <a:pPr algn="r"/>
              <a:t>16</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80408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7108"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BAADEBDD-9069-48BA-B71E-C86E69786A34}" type="slidenum">
              <a:rPr lang="de-DE" altLang="de-DE" sz="1200" b="0">
                <a:solidFill>
                  <a:schemeClr val="tx1"/>
                </a:solidFill>
                <a:latin typeface="Times" panose="02020603050405020304" pitchFamily="18" charset="0"/>
              </a:rPr>
              <a:pPr algn="r"/>
              <a:t>17</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55704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9156"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1530D6FB-A3FD-47AE-81CC-BF85F5228991}" type="slidenum">
              <a:rPr lang="de-DE" altLang="de-DE" sz="1200" b="0">
                <a:solidFill>
                  <a:schemeClr val="tx1"/>
                </a:solidFill>
                <a:latin typeface="Times" panose="02020603050405020304" pitchFamily="18" charset="0"/>
              </a:rPr>
              <a:pPr algn="r"/>
              <a:t>18</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56165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1204"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D79D209A-6E12-4E85-AEE0-282BA32C3116}" type="slidenum">
              <a:rPr lang="de-DE" altLang="de-DE" sz="1200" b="0">
                <a:solidFill>
                  <a:schemeClr val="tx1"/>
                </a:solidFill>
                <a:latin typeface="Times" panose="02020603050405020304" pitchFamily="18" charset="0"/>
              </a:rPr>
              <a:pPr algn="r"/>
              <a:t>19</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22454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3252"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B643AAA8-EFBD-41AC-B47D-5684551B6EA0}" type="slidenum">
              <a:rPr lang="de-DE" altLang="de-DE" sz="1200" b="0">
                <a:solidFill>
                  <a:schemeClr val="tx1"/>
                </a:solidFill>
                <a:latin typeface="Times" panose="02020603050405020304" pitchFamily="18" charset="0"/>
              </a:rPr>
              <a:pPr algn="r"/>
              <a:t>20</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30058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18436"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8663DEA4-4543-409A-B951-5329893C024E}" type="slidenum">
              <a:rPr lang="de-DE" altLang="de-DE" sz="1200" b="0">
                <a:solidFill>
                  <a:schemeClr val="tx1"/>
                </a:solidFill>
                <a:latin typeface="Times" panose="02020603050405020304" pitchFamily="18" charset="0"/>
              </a:rPr>
              <a:pPr algn="r"/>
              <a:t>3</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81953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5300"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212DAFF3-B472-474D-B395-E691846DF010}" type="slidenum">
              <a:rPr lang="de-DE" altLang="de-DE" sz="1200" b="0">
                <a:solidFill>
                  <a:schemeClr val="tx1"/>
                </a:solidFill>
                <a:latin typeface="Times" panose="02020603050405020304" pitchFamily="18" charset="0"/>
              </a:rPr>
              <a:pPr algn="r"/>
              <a:t>21</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411748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7348"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C3EF3CC8-2BA3-44BA-B9B6-E66ED9F0DE88}" type="slidenum">
              <a:rPr lang="de-DE" altLang="de-DE" sz="1200" b="0">
                <a:solidFill>
                  <a:schemeClr val="tx1"/>
                </a:solidFill>
                <a:latin typeface="Times" panose="02020603050405020304" pitchFamily="18" charset="0"/>
              </a:rPr>
              <a:pPr algn="r"/>
              <a:t>22</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4060835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9396"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0B1F9409-ED8E-486B-A791-70963C3DA456}" type="slidenum">
              <a:rPr lang="de-DE" altLang="de-DE" sz="1200" b="0">
                <a:solidFill>
                  <a:schemeClr val="tx1"/>
                </a:solidFill>
                <a:latin typeface="Times" panose="02020603050405020304" pitchFamily="18" charset="0"/>
              </a:rPr>
              <a:pPr algn="r"/>
              <a:t>23</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246225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61444"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36E48F06-CCBA-4C59-9244-6EB3AC5695AF}" type="slidenum">
              <a:rPr lang="de-DE" altLang="de-DE" sz="1200" b="0">
                <a:solidFill>
                  <a:schemeClr val="tx1"/>
                </a:solidFill>
                <a:latin typeface="Times" panose="02020603050405020304" pitchFamily="18" charset="0"/>
              </a:rPr>
              <a:pPr algn="r"/>
              <a:t>24</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97077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20484"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DC7BB1C2-98BF-4F52-9BF7-AD5F3AB080B1}" type="slidenum">
              <a:rPr lang="de-DE" altLang="de-DE" sz="1200" b="0">
                <a:solidFill>
                  <a:schemeClr val="tx1"/>
                </a:solidFill>
                <a:latin typeface="Times" panose="02020603050405020304" pitchFamily="18" charset="0"/>
              </a:rPr>
              <a:pPr algn="r"/>
              <a:t>4</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350221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22532"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69C257C1-34B9-49DE-B29F-76F2D5B12108}" type="slidenum">
              <a:rPr lang="de-DE" altLang="de-DE" sz="1200" b="0">
                <a:solidFill>
                  <a:schemeClr val="tx1"/>
                </a:solidFill>
                <a:latin typeface="Times" panose="02020603050405020304" pitchFamily="18" charset="0"/>
              </a:rPr>
              <a:pPr algn="r"/>
              <a:t>5</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83328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24580"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E2F6CD91-2932-4233-936A-99C8DC9E892C}" type="slidenum">
              <a:rPr lang="de-DE" altLang="de-DE" sz="1200" b="0">
                <a:solidFill>
                  <a:schemeClr val="tx1"/>
                </a:solidFill>
                <a:latin typeface="Times" panose="02020603050405020304" pitchFamily="18" charset="0"/>
              </a:rPr>
              <a:pPr algn="r"/>
              <a:t>6</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08010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26628"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184C01D2-8A5B-4D57-A908-88BD77A49617}" type="slidenum">
              <a:rPr lang="de-DE" altLang="de-DE" sz="1200" b="0">
                <a:solidFill>
                  <a:schemeClr val="tx1"/>
                </a:solidFill>
                <a:latin typeface="Times" panose="02020603050405020304" pitchFamily="18" charset="0"/>
              </a:rPr>
              <a:pPr algn="r"/>
              <a:t>7</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4439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28676"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37D0E0AD-9902-49B2-B93E-C50C72B3FB2E}" type="slidenum">
              <a:rPr lang="de-DE" altLang="de-DE" sz="1200" b="0">
                <a:solidFill>
                  <a:schemeClr val="tx1"/>
                </a:solidFill>
                <a:latin typeface="Times" panose="02020603050405020304" pitchFamily="18" charset="0"/>
              </a:rPr>
              <a:pPr algn="r"/>
              <a:t>8</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77160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0724"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4347EC6E-B4E7-4B95-9BDF-209D80520560}" type="slidenum">
              <a:rPr lang="de-DE" altLang="de-DE" sz="1200" b="0">
                <a:solidFill>
                  <a:schemeClr val="tx1"/>
                </a:solidFill>
                <a:latin typeface="Times" panose="02020603050405020304" pitchFamily="18" charset="0"/>
              </a:rPr>
              <a:pPr algn="r"/>
              <a:t>9</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135565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32772" name="Foliennummernplatzhalt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a:fld id="{DBAFDF7E-3425-40FB-884E-FF6D7C0C758D}" type="slidenum">
              <a:rPr lang="de-DE" altLang="de-DE" sz="1200" b="0">
                <a:solidFill>
                  <a:schemeClr val="tx1"/>
                </a:solidFill>
                <a:latin typeface="Times" panose="02020603050405020304" pitchFamily="18" charset="0"/>
              </a:rPr>
              <a:pPr algn="r"/>
              <a:t>10</a:t>
            </a:fld>
            <a:endParaRPr lang="de-DE" altLang="de-DE"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06726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1E671D66-AE82-48C5-B1CC-DF960AFF305F}" type="slidenum">
              <a:rPr lang="de-DE" altLang="de-DE"/>
              <a:pPr>
                <a:defRPr/>
              </a:pPr>
              <a:t>‹Nr.›</a:t>
            </a:fld>
            <a:endParaRPr lang="de-DE" altLang="de-DE"/>
          </a:p>
        </p:txBody>
      </p:sp>
    </p:spTree>
    <p:extLst>
      <p:ext uri="{BB962C8B-B14F-4D97-AF65-F5344CB8AC3E}">
        <p14:creationId xmlns:p14="http://schemas.microsoft.com/office/powerpoint/2010/main" val="241436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465FE559-2E98-4636-8F24-1C7B05BE858E}" type="slidenum">
              <a:rPr lang="de-DE" altLang="de-DE"/>
              <a:pPr>
                <a:defRPr/>
              </a:pPr>
              <a:t>‹Nr.›</a:t>
            </a:fld>
            <a:endParaRPr lang="de-DE" altLang="de-DE"/>
          </a:p>
        </p:txBody>
      </p:sp>
    </p:spTree>
    <p:extLst>
      <p:ext uri="{BB962C8B-B14F-4D97-AF65-F5344CB8AC3E}">
        <p14:creationId xmlns:p14="http://schemas.microsoft.com/office/powerpoint/2010/main" val="10621508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6A990C36-83E1-478C-9E81-837CB2B0067D}" type="slidenum">
              <a:rPr lang="de-DE" altLang="de-DE"/>
              <a:pPr>
                <a:defRPr/>
              </a:pPr>
              <a:t>‹Nr.›</a:t>
            </a:fld>
            <a:endParaRPr lang="de-DE" altLang="de-DE"/>
          </a:p>
        </p:txBody>
      </p:sp>
    </p:spTree>
    <p:extLst>
      <p:ext uri="{BB962C8B-B14F-4D97-AF65-F5344CB8AC3E}">
        <p14:creationId xmlns:p14="http://schemas.microsoft.com/office/powerpoint/2010/main" val="18514750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4E88E5D1-3045-4B2C-A49D-16816E6B8C89}" type="slidenum">
              <a:rPr lang="de-DE" altLang="de-DE"/>
              <a:pPr>
                <a:defRPr/>
              </a:pPr>
              <a:t>‹Nr.›</a:t>
            </a:fld>
            <a:endParaRPr lang="de-DE" altLang="de-DE"/>
          </a:p>
        </p:txBody>
      </p:sp>
    </p:spTree>
    <p:extLst>
      <p:ext uri="{BB962C8B-B14F-4D97-AF65-F5344CB8AC3E}">
        <p14:creationId xmlns:p14="http://schemas.microsoft.com/office/powerpoint/2010/main" val="31616083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8A75C882-CF92-486B-955E-5526BFADD9D2}" type="slidenum">
              <a:rPr lang="de-DE" altLang="de-DE"/>
              <a:pPr>
                <a:defRPr/>
              </a:pPr>
              <a:t>‹Nr.›</a:t>
            </a:fld>
            <a:endParaRPr lang="de-DE" altLang="de-DE"/>
          </a:p>
        </p:txBody>
      </p:sp>
    </p:spTree>
    <p:extLst>
      <p:ext uri="{BB962C8B-B14F-4D97-AF65-F5344CB8AC3E}">
        <p14:creationId xmlns:p14="http://schemas.microsoft.com/office/powerpoint/2010/main" val="40030625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8A7F884C-688A-4B27-8884-81C41A889371}" type="slidenum">
              <a:rPr lang="de-DE" altLang="de-DE"/>
              <a:pPr>
                <a:defRPr/>
              </a:pPr>
              <a:t>‹Nr.›</a:t>
            </a:fld>
            <a:endParaRPr lang="de-DE" altLang="de-DE"/>
          </a:p>
        </p:txBody>
      </p:sp>
    </p:spTree>
    <p:extLst>
      <p:ext uri="{BB962C8B-B14F-4D97-AF65-F5344CB8AC3E}">
        <p14:creationId xmlns:p14="http://schemas.microsoft.com/office/powerpoint/2010/main" val="21445049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C172A7EA-D277-4C7D-97E0-482539A91C62}" type="slidenum">
              <a:rPr lang="de-DE" altLang="de-DE"/>
              <a:pPr>
                <a:defRPr/>
              </a:pPr>
              <a:t>‹Nr.›</a:t>
            </a:fld>
            <a:endParaRPr lang="de-DE" altLang="de-DE"/>
          </a:p>
        </p:txBody>
      </p:sp>
    </p:spTree>
    <p:extLst>
      <p:ext uri="{BB962C8B-B14F-4D97-AF65-F5344CB8AC3E}">
        <p14:creationId xmlns:p14="http://schemas.microsoft.com/office/powerpoint/2010/main" val="36404779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17817FB7-C0BA-42AD-95AA-B7C1259C506B}" type="slidenum">
              <a:rPr lang="de-DE" altLang="de-DE"/>
              <a:pPr>
                <a:defRPr/>
              </a:pPr>
              <a:t>‹Nr.›</a:t>
            </a:fld>
            <a:endParaRPr lang="de-DE" altLang="de-DE"/>
          </a:p>
        </p:txBody>
      </p:sp>
    </p:spTree>
    <p:extLst>
      <p:ext uri="{BB962C8B-B14F-4D97-AF65-F5344CB8AC3E}">
        <p14:creationId xmlns:p14="http://schemas.microsoft.com/office/powerpoint/2010/main" val="1547874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CF246EB8-79B5-4698-8565-35C9E84891FD}" type="slidenum">
              <a:rPr lang="de-DE" altLang="de-DE"/>
              <a:pPr>
                <a:defRPr/>
              </a:pPr>
              <a:t>‹Nr.›</a:t>
            </a:fld>
            <a:endParaRPr lang="de-DE" altLang="de-DE"/>
          </a:p>
        </p:txBody>
      </p:sp>
    </p:spTree>
    <p:extLst>
      <p:ext uri="{BB962C8B-B14F-4D97-AF65-F5344CB8AC3E}">
        <p14:creationId xmlns:p14="http://schemas.microsoft.com/office/powerpoint/2010/main" val="1082747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1804F5A6-A301-44E0-83B1-392876E65E6F}" type="slidenum">
              <a:rPr lang="de-DE" altLang="de-DE"/>
              <a:pPr>
                <a:defRPr/>
              </a:pPr>
              <a:t>‹Nr.›</a:t>
            </a:fld>
            <a:endParaRPr lang="de-DE" altLang="de-DE"/>
          </a:p>
        </p:txBody>
      </p:sp>
    </p:spTree>
    <p:extLst>
      <p:ext uri="{BB962C8B-B14F-4D97-AF65-F5344CB8AC3E}">
        <p14:creationId xmlns:p14="http://schemas.microsoft.com/office/powerpoint/2010/main" val="38281371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A61CEBBC-08AA-44E7-9F67-20E7E7F236FF}" type="slidenum">
              <a:rPr lang="de-DE" altLang="de-DE"/>
              <a:pPr>
                <a:defRPr/>
              </a:pPr>
              <a:t>‹Nr.›</a:t>
            </a:fld>
            <a:endParaRPr lang="de-DE" altLang="de-DE"/>
          </a:p>
        </p:txBody>
      </p:sp>
    </p:spTree>
    <p:extLst>
      <p:ext uri="{BB962C8B-B14F-4D97-AF65-F5344CB8AC3E}">
        <p14:creationId xmlns:p14="http://schemas.microsoft.com/office/powerpoint/2010/main" val="5355283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D2961712-9278-4605-B441-7A75691D3FDD}" type="slidenum">
              <a:rPr lang="de-DE" altLang="de-DE"/>
              <a:pPr>
                <a:defRPr/>
              </a:pPr>
              <a:t>‹Nr.›</a:t>
            </a:fld>
            <a:endParaRPr lang="de-DE" altLang="de-DE"/>
          </a:p>
        </p:txBody>
      </p:sp>
    </p:spTree>
    <p:extLst>
      <p:ext uri="{BB962C8B-B14F-4D97-AF65-F5344CB8AC3E}">
        <p14:creationId xmlns:p14="http://schemas.microsoft.com/office/powerpoint/2010/main" val="237600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FCBBAB93-1E1B-4C82-B15C-C5074CF57AB7}" type="slidenum">
              <a:rPr lang="de-DE" altLang="de-DE"/>
              <a:pPr>
                <a:defRPr/>
              </a:pPr>
              <a:t>‹Nr.›</a:t>
            </a:fld>
            <a:endParaRPr lang="de-DE" altLang="de-DE"/>
          </a:p>
        </p:txBody>
      </p:sp>
    </p:spTree>
    <p:extLst>
      <p:ext uri="{BB962C8B-B14F-4D97-AF65-F5344CB8AC3E}">
        <p14:creationId xmlns:p14="http://schemas.microsoft.com/office/powerpoint/2010/main" val="39306826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DE4F139B-6734-4CD1-B794-50E56E3DF687}" type="slidenum">
              <a:rPr lang="de-DE" altLang="de-DE"/>
              <a:pPr>
                <a:defRPr/>
              </a:pPr>
              <a:t>‹Nr.›</a:t>
            </a:fld>
            <a:endParaRPr lang="de-DE" altLang="de-DE"/>
          </a:p>
        </p:txBody>
      </p:sp>
    </p:spTree>
    <p:extLst>
      <p:ext uri="{BB962C8B-B14F-4D97-AF65-F5344CB8AC3E}">
        <p14:creationId xmlns:p14="http://schemas.microsoft.com/office/powerpoint/2010/main" val="35268504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CBB51E71-BA09-4AC6-BC8F-F36861302084}" type="slidenum">
              <a:rPr lang="de-DE" altLang="de-DE"/>
              <a:pPr>
                <a:defRPr/>
              </a:pPr>
              <a:t>‹Nr.›</a:t>
            </a:fld>
            <a:endParaRPr lang="de-DE" altLang="de-DE"/>
          </a:p>
        </p:txBody>
      </p:sp>
    </p:spTree>
    <p:extLst>
      <p:ext uri="{BB962C8B-B14F-4D97-AF65-F5344CB8AC3E}">
        <p14:creationId xmlns:p14="http://schemas.microsoft.com/office/powerpoint/2010/main" val="33874504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2B45D1C0-11BF-4A20-87DA-AA263A400922}" type="slidenum">
              <a:rPr lang="de-DE" altLang="de-DE"/>
              <a:pPr>
                <a:defRPr/>
              </a:pPr>
              <a:t>‹Nr.›</a:t>
            </a:fld>
            <a:endParaRPr lang="de-DE" altLang="de-DE"/>
          </a:p>
        </p:txBody>
      </p:sp>
    </p:spTree>
    <p:extLst>
      <p:ext uri="{BB962C8B-B14F-4D97-AF65-F5344CB8AC3E}">
        <p14:creationId xmlns:p14="http://schemas.microsoft.com/office/powerpoint/2010/main" val="1459216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264E7D12-19DF-4678-A387-82ED3782B225}" type="slidenum">
              <a:rPr lang="de-DE" altLang="de-DE"/>
              <a:pPr>
                <a:defRPr/>
              </a:pPr>
              <a:t>‹Nr.›</a:t>
            </a:fld>
            <a:endParaRPr lang="de-DE" altLang="de-DE"/>
          </a:p>
        </p:txBody>
      </p:sp>
    </p:spTree>
    <p:extLst>
      <p:ext uri="{BB962C8B-B14F-4D97-AF65-F5344CB8AC3E}">
        <p14:creationId xmlns:p14="http://schemas.microsoft.com/office/powerpoint/2010/main" val="36010167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F506B4CD-7805-48D2-BF48-6836ABACEC24}" type="slidenum">
              <a:rPr lang="de-DE" altLang="de-DE"/>
              <a:pPr>
                <a:defRPr/>
              </a:pPr>
              <a:t>‹Nr.›</a:t>
            </a:fld>
            <a:endParaRPr lang="de-DE" altLang="de-DE"/>
          </a:p>
        </p:txBody>
      </p:sp>
    </p:spTree>
    <p:extLst>
      <p:ext uri="{BB962C8B-B14F-4D97-AF65-F5344CB8AC3E}">
        <p14:creationId xmlns:p14="http://schemas.microsoft.com/office/powerpoint/2010/main" val="41971175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33042618-150F-42E1-A2B2-D1BDEF63FD76}" type="slidenum">
              <a:rPr lang="de-DE" altLang="de-DE"/>
              <a:pPr>
                <a:defRPr/>
              </a:pPr>
              <a:t>‹Nr.›</a:t>
            </a:fld>
            <a:endParaRPr lang="de-DE" altLang="de-DE"/>
          </a:p>
        </p:txBody>
      </p:sp>
    </p:spTree>
    <p:extLst>
      <p:ext uri="{BB962C8B-B14F-4D97-AF65-F5344CB8AC3E}">
        <p14:creationId xmlns:p14="http://schemas.microsoft.com/office/powerpoint/2010/main" val="25133262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E8F7DDAC-5726-4CE7-B1A2-97C4F30E81C6}" type="slidenum">
              <a:rPr lang="de-DE" altLang="de-DE"/>
              <a:pPr>
                <a:defRPr/>
              </a:pPr>
              <a:t>‹Nr.›</a:t>
            </a:fld>
            <a:endParaRPr lang="de-DE" altLang="de-DE"/>
          </a:p>
        </p:txBody>
      </p:sp>
    </p:spTree>
    <p:extLst>
      <p:ext uri="{BB962C8B-B14F-4D97-AF65-F5344CB8AC3E}">
        <p14:creationId xmlns:p14="http://schemas.microsoft.com/office/powerpoint/2010/main" val="12421677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12AF9DB3-8F50-499E-AECB-4FC6C3BBBD71}" type="slidenum">
              <a:rPr lang="de-DE" altLang="de-DE"/>
              <a:pPr>
                <a:defRPr/>
              </a:pPr>
              <a:t>‹Nr.›</a:t>
            </a:fld>
            <a:endParaRPr lang="de-DE" altLang="de-DE"/>
          </a:p>
        </p:txBody>
      </p:sp>
    </p:spTree>
    <p:extLst>
      <p:ext uri="{BB962C8B-B14F-4D97-AF65-F5344CB8AC3E}">
        <p14:creationId xmlns:p14="http://schemas.microsoft.com/office/powerpoint/2010/main" val="1242993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A518D24E-F4F3-406D-8473-3A220219DE0D}" type="slidenum">
              <a:rPr lang="de-DE" altLang="de-DE"/>
              <a:pPr>
                <a:defRPr/>
              </a:pPr>
              <a:t>‹Nr.›</a:t>
            </a:fld>
            <a:endParaRPr lang="de-DE" altLang="de-DE"/>
          </a:p>
        </p:txBody>
      </p:sp>
    </p:spTree>
    <p:extLst>
      <p:ext uri="{BB962C8B-B14F-4D97-AF65-F5344CB8AC3E}">
        <p14:creationId xmlns:p14="http://schemas.microsoft.com/office/powerpoint/2010/main" val="12427759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DD1ACFBB-2FD5-4B52-A584-E736172FF22C}" type="slidenum">
              <a:rPr lang="de-DE" altLang="de-DE"/>
              <a:pPr>
                <a:defRPr/>
              </a:pPr>
              <a:t>‹Nr.›</a:t>
            </a:fld>
            <a:endParaRPr lang="de-DE" altLang="de-DE"/>
          </a:p>
        </p:txBody>
      </p:sp>
    </p:spTree>
    <p:extLst>
      <p:ext uri="{BB962C8B-B14F-4D97-AF65-F5344CB8AC3E}">
        <p14:creationId xmlns:p14="http://schemas.microsoft.com/office/powerpoint/2010/main" val="224760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3"/>
          <p:cNvSpPr>
            <a:spLocks noGrp="1" noChangeArrowheads="1"/>
          </p:cNvSpPr>
          <p:nvPr>
            <p:ph type="dt" sz="half" idx="10"/>
          </p:nvPr>
        </p:nvSpPr>
        <p:spPr/>
        <p:txBody>
          <a:bodyPr/>
          <a:lstStyle>
            <a:lvl1pPr>
              <a:defRPr/>
            </a:lvl1pPr>
          </a:lstStyle>
          <a:p>
            <a:pPr>
              <a:defRPr/>
            </a:pPr>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33061883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AD34345F-F682-4C47-BC40-33E0D8787D66}" type="slidenum">
              <a:rPr lang="de-DE" altLang="de-DE"/>
              <a:pPr>
                <a:defRPr/>
              </a:pPr>
              <a:t>‹Nr.›</a:t>
            </a:fld>
            <a:endParaRPr lang="de-DE" altLang="de-DE"/>
          </a:p>
        </p:txBody>
      </p:sp>
    </p:spTree>
    <p:extLst>
      <p:ext uri="{BB962C8B-B14F-4D97-AF65-F5344CB8AC3E}">
        <p14:creationId xmlns:p14="http://schemas.microsoft.com/office/powerpoint/2010/main" val="37006350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4751577C-B442-4C47-B215-2AC5AFB1ABBD}" type="slidenum">
              <a:rPr lang="de-DE" altLang="de-DE"/>
              <a:pPr>
                <a:defRPr/>
              </a:pPr>
              <a:t>‹Nr.›</a:t>
            </a:fld>
            <a:endParaRPr lang="de-DE" altLang="de-DE"/>
          </a:p>
        </p:txBody>
      </p:sp>
    </p:spTree>
    <p:extLst>
      <p:ext uri="{BB962C8B-B14F-4D97-AF65-F5344CB8AC3E}">
        <p14:creationId xmlns:p14="http://schemas.microsoft.com/office/powerpoint/2010/main" val="14772247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CE65D21B-4316-4D4B-BCD4-B5E2D11BCC8C}" type="slidenum">
              <a:rPr lang="de-DE" altLang="de-DE"/>
              <a:pPr>
                <a:defRPr/>
              </a:pPr>
              <a:t>‹Nr.›</a:t>
            </a:fld>
            <a:endParaRPr lang="de-DE" altLang="de-DE"/>
          </a:p>
        </p:txBody>
      </p:sp>
    </p:spTree>
    <p:extLst>
      <p:ext uri="{BB962C8B-B14F-4D97-AF65-F5344CB8AC3E}">
        <p14:creationId xmlns:p14="http://schemas.microsoft.com/office/powerpoint/2010/main" val="5126364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0DA264B7-665B-414F-8A15-82150A51CDBA}" type="slidenum">
              <a:rPr lang="de-DE" altLang="de-DE"/>
              <a:pPr>
                <a:defRPr/>
              </a:pPr>
              <a:t>‹Nr.›</a:t>
            </a:fld>
            <a:endParaRPr lang="de-DE" altLang="de-DE"/>
          </a:p>
        </p:txBody>
      </p:sp>
    </p:spTree>
    <p:extLst>
      <p:ext uri="{BB962C8B-B14F-4D97-AF65-F5344CB8AC3E}">
        <p14:creationId xmlns:p14="http://schemas.microsoft.com/office/powerpoint/2010/main" val="29919872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A433F3E3-667F-4382-97C0-353264F7CC58}" type="slidenum">
              <a:rPr lang="de-DE" altLang="de-DE"/>
              <a:pPr>
                <a:defRPr/>
              </a:pPr>
              <a:t>‹Nr.›</a:t>
            </a:fld>
            <a:endParaRPr lang="de-DE" altLang="de-DE"/>
          </a:p>
        </p:txBody>
      </p:sp>
    </p:spTree>
    <p:extLst>
      <p:ext uri="{BB962C8B-B14F-4D97-AF65-F5344CB8AC3E}">
        <p14:creationId xmlns:p14="http://schemas.microsoft.com/office/powerpoint/2010/main" val="16271163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6348290C-1B3B-445E-875B-55415206C297}" type="slidenum">
              <a:rPr lang="de-DE" altLang="de-DE"/>
              <a:pPr>
                <a:defRPr/>
              </a:pPr>
              <a:t>‹Nr.›</a:t>
            </a:fld>
            <a:endParaRPr lang="de-DE" altLang="de-DE"/>
          </a:p>
        </p:txBody>
      </p:sp>
    </p:spTree>
    <p:extLst>
      <p:ext uri="{BB962C8B-B14F-4D97-AF65-F5344CB8AC3E}">
        <p14:creationId xmlns:p14="http://schemas.microsoft.com/office/powerpoint/2010/main" val="16616627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86C653FB-5BDD-49A0-B11C-90F718ECEBBA}" type="slidenum">
              <a:rPr lang="de-DE" altLang="de-DE"/>
              <a:pPr>
                <a:defRPr/>
              </a:pPr>
              <a:t>‹Nr.›</a:t>
            </a:fld>
            <a:endParaRPr lang="de-DE" altLang="de-DE"/>
          </a:p>
        </p:txBody>
      </p:sp>
    </p:spTree>
    <p:extLst>
      <p:ext uri="{BB962C8B-B14F-4D97-AF65-F5344CB8AC3E}">
        <p14:creationId xmlns:p14="http://schemas.microsoft.com/office/powerpoint/2010/main" val="36092354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5AF9F0D6-0767-4A90-B546-772B5157E12F}" type="slidenum">
              <a:rPr lang="de-DE" altLang="de-DE"/>
              <a:pPr>
                <a:defRPr/>
              </a:pPr>
              <a:t>‹Nr.›</a:t>
            </a:fld>
            <a:endParaRPr lang="de-DE" altLang="de-DE"/>
          </a:p>
        </p:txBody>
      </p:sp>
    </p:spTree>
    <p:extLst>
      <p:ext uri="{BB962C8B-B14F-4D97-AF65-F5344CB8AC3E}">
        <p14:creationId xmlns:p14="http://schemas.microsoft.com/office/powerpoint/2010/main" val="4939829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43C8705D-B57E-425A-AE73-F8A984E52FAB}" type="slidenum">
              <a:rPr lang="de-DE" altLang="de-DE"/>
              <a:pPr>
                <a:defRPr/>
              </a:pPr>
              <a:t>‹Nr.›</a:t>
            </a:fld>
            <a:endParaRPr lang="de-DE" altLang="de-DE"/>
          </a:p>
        </p:txBody>
      </p:sp>
    </p:spTree>
    <p:extLst>
      <p:ext uri="{BB962C8B-B14F-4D97-AF65-F5344CB8AC3E}">
        <p14:creationId xmlns:p14="http://schemas.microsoft.com/office/powerpoint/2010/main" val="25176303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2F69AF09-52DF-49E9-8038-0FDB6A34EBAA}" type="slidenum">
              <a:rPr lang="de-DE" altLang="de-DE"/>
              <a:pPr>
                <a:defRPr/>
              </a:pPr>
              <a:t>‹Nr.›</a:t>
            </a:fld>
            <a:endParaRPr lang="de-DE" altLang="de-DE"/>
          </a:p>
        </p:txBody>
      </p:sp>
    </p:spTree>
    <p:extLst>
      <p:ext uri="{BB962C8B-B14F-4D97-AF65-F5344CB8AC3E}">
        <p14:creationId xmlns:p14="http://schemas.microsoft.com/office/powerpoint/2010/main" val="261423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dt" sz="half" idx="10"/>
          </p:nvPr>
        </p:nvSpPr>
        <p:spPr/>
        <p:txBody>
          <a:bodyPr/>
          <a:lstStyle>
            <a:lvl1pPr>
              <a:defRPr/>
            </a:lvl1pPr>
          </a:lstStyle>
          <a:p>
            <a:pPr>
              <a:defRPr/>
            </a:pPr>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42937314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A9A506E9-A74D-425F-A025-3C3ADA79C6FB}" type="slidenum">
              <a:rPr lang="de-DE" altLang="de-DE"/>
              <a:pPr>
                <a:defRPr/>
              </a:pPr>
              <a:t>‹Nr.›</a:t>
            </a:fld>
            <a:endParaRPr lang="de-DE" altLang="de-DE"/>
          </a:p>
        </p:txBody>
      </p:sp>
    </p:spTree>
    <p:extLst>
      <p:ext uri="{BB962C8B-B14F-4D97-AF65-F5344CB8AC3E}">
        <p14:creationId xmlns:p14="http://schemas.microsoft.com/office/powerpoint/2010/main" val="30234441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A06BB6EF-B8EE-452D-AFDA-D2A156725B77}" type="slidenum">
              <a:rPr lang="de-DE" altLang="de-DE"/>
              <a:pPr>
                <a:defRPr/>
              </a:pPr>
              <a:t>‹Nr.›</a:t>
            </a:fld>
            <a:endParaRPr lang="de-DE" altLang="de-DE"/>
          </a:p>
        </p:txBody>
      </p:sp>
    </p:spTree>
    <p:extLst>
      <p:ext uri="{BB962C8B-B14F-4D97-AF65-F5344CB8AC3E}">
        <p14:creationId xmlns:p14="http://schemas.microsoft.com/office/powerpoint/2010/main" val="805260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4A9BD305-BE94-4F40-B680-5261E5F2346A}" type="slidenum">
              <a:rPr lang="de-DE" altLang="de-DE"/>
              <a:pPr>
                <a:defRPr/>
              </a:pPr>
              <a:t>‹Nr.›</a:t>
            </a:fld>
            <a:endParaRPr lang="de-DE" altLang="de-DE"/>
          </a:p>
        </p:txBody>
      </p:sp>
    </p:spTree>
    <p:extLst>
      <p:ext uri="{BB962C8B-B14F-4D97-AF65-F5344CB8AC3E}">
        <p14:creationId xmlns:p14="http://schemas.microsoft.com/office/powerpoint/2010/main" val="198096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3"/>
          <p:cNvSpPr>
            <a:spLocks noGrp="1" noChangeArrowheads="1"/>
          </p:cNvSpPr>
          <p:nvPr>
            <p:ph type="dt" sz="half" idx="10"/>
          </p:nvPr>
        </p:nvSpPr>
        <p:spPr/>
        <p:txBody>
          <a:bodyPr/>
          <a:lstStyle>
            <a:lvl1pPr>
              <a:defRPr/>
            </a:lvl1pPr>
          </a:lstStyle>
          <a:p>
            <a:pPr>
              <a:defRPr/>
            </a:pPr>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34161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3"/>
          <p:cNvSpPr>
            <a:spLocks noGrp="1" noChangeArrowheads="1"/>
          </p:cNvSpPr>
          <p:nvPr>
            <p:ph type="dt" sz="half" idx="10"/>
          </p:nvPr>
        </p:nvSpPr>
        <p:spPr/>
        <p:txBody>
          <a:bodyPr/>
          <a:lstStyle>
            <a:lvl1pPr>
              <a:defRPr/>
            </a:lvl1pPr>
          </a:lstStyle>
          <a:p>
            <a:pPr>
              <a:defRPr/>
            </a:pPr>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71577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3"/>
          <p:cNvSpPr>
            <a:spLocks noGrp="1" noChangeArrowheads="1"/>
          </p:cNvSpPr>
          <p:nvPr>
            <p:ph type="dt" sz="half" idx="10"/>
          </p:nvPr>
        </p:nvSpPr>
        <p:spPr/>
        <p:txBody>
          <a:bodyPr/>
          <a:lstStyle>
            <a:lvl1pPr>
              <a:defRPr/>
            </a:lvl1pPr>
          </a:lstStyle>
          <a:p>
            <a:pPr>
              <a:defRPr/>
            </a:pPr>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171458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3"/>
          <p:cNvSpPr>
            <a:spLocks noGrp="1" noChangeArrowheads="1"/>
          </p:cNvSpPr>
          <p:nvPr>
            <p:ph type="dt" sz="half" idx="10"/>
          </p:nvPr>
        </p:nvSpPr>
        <p:spPr/>
        <p:txBody>
          <a:bodyPr/>
          <a:lstStyle>
            <a:lvl1pPr>
              <a:defRPr/>
            </a:lvl1pPr>
          </a:lstStyle>
          <a:p>
            <a:pPr>
              <a:defRPr/>
            </a:pPr>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234747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1447739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3"/>
          <p:cNvSpPr>
            <a:spLocks noGrp="1" noChangeArrowheads="1"/>
          </p:cNvSpPr>
          <p:nvPr>
            <p:ph type="dt" sz="half" idx="10"/>
          </p:nvPr>
        </p:nvSpPr>
        <p:spPr/>
        <p:txBody>
          <a:bodyPr/>
          <a:lstStyle>
            <a:lvl1pPr>
              <a:defRPr/>
            </a:lvl1pPr>
          </a:lstStyle>
          <a:p>
            <a:pPr>
              <a:defRPr/>
            </a:pPr>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360364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F24B5212-3AAC-442D-9530-B5A7F7C9D263}" type="slidenum">
              <a:rPr lang="de-DE" altLang="de-DE"/>
              <a:pPr>
                <a:defRPr/>
              </a:pPr>
              <a:t>‹Nr.›</a:t>
            </a:fld>
            <a:endParaRPr lang="de-DE" altLang="de-DE"/>
          </a:p>
        </p:txBody>
      </p:sp>
    </p:spTree>
    <p:extLst>
      <p:ext uri="{BB962C8B-B14F-4D97-AF65-F5344CB8AC3E}">
        <p14:creationId xmlns:p14="http://schemas.microsoft.com/office/powerpoint/2010/main" val="119788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3"/>
          <p:cNvSpPr>
            <a:spLocks noGrp="1" noChangeArrowheads="1"/>
          </p:cNvSpPr>
          <p:nvPr>
            <p:ph type="dt" sz="half" idx="10"/>
          </p:nvPr>
        </p:nvSpPr>
        <p:spPr/>
        <p:txBody>
          <a:bodyPr/>
          <a:lstStyle>
            <a:lvl1pPr>
              <a:defRPr/>
            </a:lvl1pPr>
          </a:lstStyle>
          <a:p>
            <a:pPr>
              <a:defRPr/>
            </a:pPr>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1564915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dt" sz="half" idx="10"/>
          </p:nvPr>
        </p:nvSpPr>
        <p:spPr/>
        <p:txBody>
          <a:bodyPr/>
          <a:lstStyle>
            <a:lvl1pPr>
              <a:defRPr/>
            </a:lvl1pPr>
          </a:lstStyle>
          <a:p>
            <a:pPr>
              <a:defRPr/>
            </a:pPr>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285420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3"/>
          <p:cNvSpPr>
            <a:spLocks noGrp="1" noChangeArrowheads="1"/>
          </p:cNvSpPr>
          <p:nvPr>
            <p:ph type="dt" sz="half" idx="10"/>
          </p:nvPr>
        </p:nvSpPr>
        <p:spPr/>
        <p:txBody>
          <a:bodyPr/>
          <a:lstStyle>
            <a:lvl1pPr>
              <a:defRPr/>
            </a:lvl1pPr>
          </a:lstStyle>
          <a:p>
            <a:pPr>
              <a:defRPr/>
            </a:pPr>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Tree>
    <p:extLst>
      <p:ext uri="{BB962C8B-B14F-4D97-AF65-F5344CB8AC3E}">
        <p14:creationId xmlns:p14="http://schemas.microsoft.com/office/powerpoint/2010/main" val="242036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580E5EF3-DFFA-4A1A-8588-7B610DB972D6}" type="slidenum">
              <a:rPr lang="de-DE" altLang="de-DE"/>
              <a:pPr>
                <a:defRPr/>
              </a:pPr>
              <a:t>‹Nr.›</a:t>
            </a:fld>
            <a:endParaRPr lang="de-DE" altLang="de-DE"/>
          </a:p>
        </p:txBody>
      </p:sp>
    </p:spTree>
    <p:extLst>
      <p:ext uri="{BB962C8B-B14F-4D97-AF65-F5344CB8AC3E}">
        <p14:creationId xmlns:p14="http://schemas.microsoft.com/office/powerpoint/2010/main" val="197160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0EA6D1FF-8D06-4581-9BAF-19AE8604C7B2}" type="slidenum">
              <a:rPr lang="de-DE" altLang="de-DE"/>
              <a:pPr>
                <a:defRPr/>
              </a:pPr>
              <a:t>‹Nr.›</a:t>
            </a:fld>
            <a:endParaRPr lang="de-DE" altLang="de-DE"/>
          </a:p>
        </p:txBody>
      </p:sp>
    </p:spTree>
    <p:extLst>
      <p:ext uri="{BB962C8B-B14F-4D97-AF65-F5344CB8AC3E}">
        <p14:creationId xmlns:p14="http://schemas.microsoft.com/office/powerpoint/2010/main" val="153126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0DD96A14-C660-4CF0-A948-5D0654FE0AF1}" type="slidenum">
              <a:rPr lang="de-DE" altLang="de-DE"/>
              <a:pPr>
                <a:defRPr/>
              </a:pPr>
              <a:t>‹Nr.›</a:t>
            </a:fld>
            <a:endParaRPr lang="de-DE" altLang="de-DE"/>
          </a:p>
        </p:txBody>
      </p:sp>
    </p:spTree>
    <p:extLst>
      <p:ext uri="{BB962C8B-B14F-4D97-AF65-F5344CB8AC3E}">
        <p14:creationId xmlns:p14="http://schemas.microsoft.com/office/powerpoint/2010/main" val="2443402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654C943D-F7F9-45C3-893B-4A2C02936C6D}" type="slidenum">
              <a:rPr lang="de-DE" altLang="de-DE"/>
              <a:pPr>
                <a:defRPr/>
              </a:pPr>
              <a:t>‹Nr.›</a:t>
            </a:fld>
            <a:endParaRPr lang="de-DE" altLang="de-DE"/>
          </a:p>
        </p:txBody>
      </p:sp>
    </p:spTree>
    <p:extLst>
      <p:ext uri="{BB962C8B-B14F-4D97-AF65-F5344CB8AC3E}">
        <p14:creationId xmlns:p14="http://schemas.microsoft.com/office/powerpoint/2010/main" val="361686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8" name="Rectangle 13"/>
          <p:cNvSpPr>
            <a:spLocks noGrp="1" noChangeArrowheads="1"/>
          </p:cNvSpPr>
          <p:nvPr>
            <p:ph type="sldNum" sz="quarter" idx="11"/>
          </p:nvPr>
        </p:nvSpPr>
        <p:spPr>
          <a:ln/>
        </p:spPr>
        <p:txBody>
          <a:bodyPr/>
          <a:lstStyle>
            <a:lvl1pPr>
              <a:defRPr/>
            </a:lvl1pPr>
          </a:lstStyle>
          <a:p>
            <a:pPr>
              <a:defRPr/>
            </a:pPr>
            <a:r>
              <a:rPr lang="de-DE" altLang="de-DE"/>
              <a:t>Seite </a:t>
            </a:r>
            <a:fld id="{2DFF94B1-E42B-469B-B5A3-790DA8311690}" type="slidenum">
              <a:rPr lang="de-DE" altLang="de-DE"/>
              <a:pPr>
                <a:defRPr/>
              </a:pPr>
              <a:t>‹Nr.›</a:t>
            </a:fld>
            <a:endParaRPr lang="de-DE" altLang="de-DE"/>
          </a:p>
        </p:txBody>
      </p:sp>
    </p:spTree>
    <p:extLst>
      <p:ext uri="{BB962C8B-B14F-4D97-AF65-F5344CB8AC3E}">
        <p14:creationId xmlns:p14="http://schemas.microsoft.com/office/powerpoint/2010/main" val="483500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1"/>
          </p:nvPr>
        </p:nvSpPr>
        <p:spPr>
          <a:ln/>
        </p:spPr>
        <p:txBody>
          <a:bodyPr/>
          <a:lstStyle>
            <a:lvl1pPr>
              <a:defRPr/>
            </a:lvl1pPr>
          </a:lstStyle>
          <a:p>
            <a:pPr>
              <a:defRPr/>
            </a:pPr>
            <a:r>
              <a:rPr lang="de-DE" altLang="de-DE"/>
              <a:t>Seite </a:t>
            </a:r>
            <a:fld id="{E78A63EA-AF28-4075-B762-59B3934E3EA2}" type="slidenum">
              <a:rPr lang="de-DE" altLang="de-DE"/>
              <a:pPr>
                <a:defRPr/>
              </a:pPr>
              <a:t>‹Nr.›</a:t>
            </a:fld>
            <a:endParaRPr lang="de-DE" altLang="de-DE"/>
          </a:p>
        </p:txBody>
      </p:sp>
    </p:spTree>
    <p:extLst>
      <p:ext uri="{BB962C8B-B14F-4D97-AF65-F5344CB8AC3E}">
        <p14:creationId xmlns:p14="http://schemas.microsoft.com/office/powerpoint/2010/main" val="3382021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3" name="Rectangle 13"/>
          <p:cNvSpPr>
            <a:spLocks noGrp="1" noChangeArrowheads="1"/>
          </p:cNvSpPr>
          <p:nvPr>
            <p:ph type="sldNum" sz="quarter" idx="11"/>
          </p:nvPr>
        </p:nvSpPr>
        <p:spPr>
          <a:ln/>
        </p:spPr>
        <p:txBody>
          <a:bodyPr/>
          <a:lstStyle>
            <a:lvl1pPr>
              <a:defRPr/>
            </a:lvl1pPr>
          </a:lstStyle>
          <a:p>
            <a:pPr>
              <a:defRPr/>
            </a:pPr>
            <a:r>
              <a:rPr lang="de-DE" altLang="de-DE"/>
              <a:t>Seite </a:t>
            </a:r>
            <a:fld id="{CCF75804-5495-431F-90A1-66C76C85A64B}" type="slidenum">
              <a:rPr lang="de-DE" altLang="de-DE"/>
              <a:pPr>
                <a:defRPr/>
              </a:pPr>
              <a:t>‹Nr.›</a:t>
            </a:fld>
            <a:endParaRPr lang="de-DE" altLang="de-DE"/>
          </a:p>
        </p:txBody>
      </p:sp>
    </p:spTree>
    <p:extLst>
      <p:ext uri="{BB962C8B-B14F-4D97-AF65-F5344CB8AC3E}">
        <p14:creationId xmlns:p14="http://schemas.microsoft.com/office/powerpoint/2010/main" val="152673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211EF6BF-4BD6-4FF4-A464-2AA3049D2B23}" type="slidenum">
              <a:rPr lang="de-DE" altLang="de-DE"/>
              <a:pPr>
                <a:defRPr/>
              </a:pPr>
              <a:t>‹Nr.›</a:t>
            </a:fld>
            <a:endParaRPr lang="de-DE" altLang="de-DE"/>
          </a:p>
        </p:txBody>
      </p:sp>
    </p:spTree>
    <p:extLst>
      <p:ext uri="{BB962C8B-B14F-4D97-AF65-F5344CB8AC3E}">
        <p14:creationId xmlns:p14="http://schemas.microsoft.com/office/powerpoint/2010/main" val="4222509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7BF25798-5C12-400A-85C0-578698F8C8CE}" type="slidenum">
              <a:rPr lang="de-DE" altLang="de-DE"/>
              <a:pPr>
                <a:defRPr/>
              </a:pPr>
              <a:t>‹Nr.›</a:t>
            </a:fld>
            <a:endParaRPr lang="de-DE" altLang="de-DE"/>
          </a:p>
        </p:txBody>
      </p:sp>
    </p:spTree>
    <p:extLst>
      <p:ext uri="{BB962C8B-B14F-4D97-AF65-F5344CB8AC3E}">
        <p14:creationId xmlns:p14="http://schemas.microsoft.com/office/powerpoint/2010/main" val="1427116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88F4A5C6-2498-4B6F-B6B0-3D084E7F8A96}" type="slidenum">
              <a:rPr lang="de-DE" altLang="de-DE"/>
              <a:pPr>
                <a:defRPr/>
              </a:pPr>
              <a:t>‹Nr.›</a:t>
            </a:fld>
            <a:endParaRPr lang="de-DE" altLang="de-DE"/>
          </a:p>
        </p:txBody>
      </p:sp>
    </p:spTree>
    <p:extLst>
      <p:ext uri="{BB962C8B-B14F-4D97-AF65-F5344CB8AC3E}">
        <p14:creationId xmlns:p14="http://schemas.microsoft.com/office/powerpoint/2010/main" val="2489274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6085BAAE-62B0-4769-B82E-C37E8AB64BBE}" type="slidenum">
              <a:rPr lang="de-DE" altLang="de-DE"/>
              <a:pPr>
                <a:defRPr/>
              </a:pPr>
              <a:t>‹Nr.›</a:t>
            </a:fld>
            <a:endParaRPr lang="de-DE" altLang="de-DE"/>
          </a:p>
        </p:txBody>
      </p:sp>
    </p:spTree>
    <p:extLst>
      <p:ext uri="{BB962C8B-B14F-4D97-AF65-F5344CB8AC3E}">
        <p14:creationId xmlns:p14="http://schemas.microsoft.com/office/powerpoint/2010/main" val="1121323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C115342D-02BE-42BA-A502-ECFC27DC90B9}" type="slidenum">
              <a:rPr lang="de-DE" altLang="de-DE"/>
              <a:pPr>
                <a:defRPr/>
              </a:pPr>
              <a:t>‹Nr.›</a:t>
            </a:fld>
            <a:endParaRPr lang="de-DE" altLang="de-DE"/>
          </a:p>
        </p:txBody>
      </p:sp>
    </p:spTree>
    <p:extLst>
      <p:ext uri="{BB962C8B-B14F-4D97-AF65-F5344CB8AC3E}">
        <p14:creationId xmlns:p14="http://schemas.microsoft.com/office/powerpoint/2010/main" val="753695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D38D16A5-D4BA-4047-BF2E-B7E9F6FAE423}" type="slidenum">
              <a:rPr lang="de-DE" altLang="de-DE"/>
              <a:pPr>
                <a:defRPr/>
              </a:pPr>
              <a:t>‹Nr.›</a:t>
            </a:fld>
            <a:endParaRPr lang="de-DE" altLang="de-DE"/>
          </a:p>
        </p:txBody>
      </p:sp>
    </p:spTree>
    <p:extLst>
      <p:ext uri="{BB962C8B-B14F-4D97-AF65-F5344CB8AC3E}">
        <p14:creationId xmlns:p14="http://schemas.microsoft.com/office/powerpoint/2010/main" val="2946558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60ADBE98-A4A1-4D35-B412-006DDD524602}" type="slidenum">
              <a:rPr lang="de-DE" altLang="de-DE"/>
              <a:pPr>
                <a:defRPr/>
              </a:pPr>
              <a:t>‹Nr.›</a:t>
            </a:fld>
            <a:endParaRPr lang="de-DE" altLang="de-DE"/>
          </a:p>
        </p:txBody>
      </p:sp>
    </p:spTree>
    <p:extLst>
      <p:ext uri="{BB962C8B-B14F-4D97-AF65-F5344CB8AC3E}">
        <p14:creationId xmlns:p14="http://schemas.microsoft.com/office/powerpoint/2010/main" val="1453680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7BF0B1A3-F908-448C-BA17-4491AEAD6710}" type="slidenum">
              <a:rPr lang="de-DE" altLang="de-DE"/>
              <a:pPr>
                <a:defRPr/>
              </a:pPr>
              <a:t>‹Nr.›</a:t>
            </a:fld>
            <a:endParaRPr lang="de-DE" altLang="de-DE"/>
          </a:p>
        </p:txBody>
      </p:sp>
    </p:spTree>
    <p:extLst>
      <p:ext uri="{BB962C8B-B14F-4D97-AF65-F5344CB8AC3E}">
        <p14:creationId xmlns:p14="http://schemas.microsoft.com/office/powerpoint/2010/main" val="1857355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7EBE461E-774A-4003-8E4D-4AB211688776}" type="slidenum">
              <a:rPr lang="de-DE" altLang="de-DE"/>
              <a:pPr>
                <a:defRPr/>
              </a:pPr>
              <a:t>‹Nr.›</a:t>
            </a:fld>
            <a:endParaRPr lang="de-DE" altLang="de-DE"/>
          </a:p>
        </p:txBody>
      </p:sp>
    </p:spTree>
    <p:extLst>
      <p:ext uri="{BB962C8B-B14F-4D97-AF65-F5344CB8AC3E}">
        <p14:creationId xmlns:p14="http://schemas.microsoft.com/office/powerpoint/2010/main" val="2788668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8" name="Rectangle 13"/>
          <p:cNvSpPr>
            <a:spLocks noGrp="1" noChangeArrowheads="1"/>
          </p:cNvSpPr>
          <p:nvPr>
            <p:ph type="sldNum" sz="quarter" idx="11"/>
          </p:nvPr>
        </p:nvSpPr>
        <p:spPr>
          <a:ln/>
        </p:spPr>
        <p:txBody>
          <a:bodyPr/>
          <a:lstStyle>
            <a:lvl1pPr>
              <a:defRPr/>
            </a:lvl1pPr>
          </a:lstStyle>
          <a:p>
            <a:pPr>
              <a:defRPr/>
            </a:pPr>
            <a:r>
              <a:rPr lang="de-DE" altLang="de-DE"/>
              <a:t>Seite </a:t>
            </a:r>
            <a:fld id="{61E78B94-ED9F-4C57-8456-257747B87056}" type="slidenum">
              <a:rPr lang="de-DE" altLang="de-DE"/>
              <a:pPr>
                <a:defRPr/>
              </a:pPr>
              <a:t>‹Nr.›</a:t>
            </a:fld>
            <a:endParaRPr lang="de-DE" altLang="de-DE"/>
          </a:p>
        </p:txBody>
      </p:sp>
    </p:spTree>
    <p:extLst>
      <p:ext uri="{BB962C8B-B14F-4D97-AF65-F5344CB8AC3E}">
        <p14:creationId xmlns:p14="http://schemas.microsoft.com/office/powerpoint/2010/main" val="1977714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1"/>
          </p:nvPr>
        </p:nvSpPr>
        <p:spPr>
          <a:ln/>
        </p:spPr>
        <p:txBody>
          <a:bodyPr/>
          <a:lstStyle>
            <a:lvl1pPr>
              <a:defRPr/>
            </a:lvl1pPr>
          </a:lstStyle>
          <a:p>
            <a:pPr>
              <a:defRPr/>
            </a:pPr>
            <a:r>
              <a:rPr lang="de-DE" altLang="de-DE"/>
              <a:t>Seite </a:t>
            </a:r>
            <a:fld id="{C8C7D4AD-D9B5-498E-A8BE-C26F62915676}" type="slidenum">
              <a:rPr lang="de-DE" altLang="de-DE"/>
              <a:pPr>
                <a:defRPr/>
              </a:pPr>
              <a:t>‹Nr.›</a:t>
            </a:fld>
            <a:endParaRPr lang="de-DE" altLang="de-DE"/>
          </a:p>
        </p:txBody>
      </p:sp>
    </p:spTree>
    <p:extLst>
      <p:ext uri="{BB962C8B-B14F-4D97-AF65-F5344CB8AC3E}">
        <p14:creationId xmlns:p14="http://schemas.microsoft.com/office/powerpoint/2010/main" val="109593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E45C6D96-927B-4870-BC46-4A754004B970}" type="slidenum">
              <a:rPr lang="de-DE" altLang="de-DE"/>
              <a:pPr>
                <a:defRPr/>
              </a:pPr>
              <a:t>‹Nr.›</a:t>
            </a:fld>
            <a:endParaRPr lang="de-DE" altLang="de-DE"/>
          </a:p>
        </p:txBody>
      </p:sp>
    </p:spTree>
    <p:extLst>
      <p:ext uri="{BB962C8B-B14F-4D97-AF65-F5344CB8AC3E}">
        <p14:creationId xmlns:p14="http://schemas.microsoft.com/office/powerpoint/2010/main" val="3655336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3" name="Rectangle 13"/>
          <p:cNvSpPr>
            <a:spLocks noGrp="1" noChangeArrowheads="1"/>
          </p:cNvSpPr>
          <p:nvPr>
            <p:ph type="sldNum" sz="quarter" idx="11"/>
          </p:nvPr>
        </p:nvSpPr>
        <p:spPr>
          <a:ln/>
        </p:spPr>
        <p:txBody>
          <a:bodyPr/>
          <a:lstStyle>
            <a:lvl1pPr>
              <a:defRPr/>
            </a:lvl1pPr>
          </a:lstStyle>
          <a:p>
            <a:pPr>
              <a:defRPr/>
            </a:pPr>
            <a:r>
              <a:rPr lang="de-DE" altLang="de-DE"/>
              <a:t>Seite </a:t>
            </a:r>
            <a:fld id="{B0C76A68-9A34-4F15-B3C9-A444C47C6F45}" type="slidenum">
              <a:rPr lang="de-DE" altLang="de-DE"/>
              <a:pPr>
                <a:defRPr/>
              </a:pPr>
              <a:t>‹Nr.›</a:t>
            </a:fld>
            <a:endParaRPr lang="de-DE" altLang="de-DE"/>
          </a:p>
        </p:txBody>
      </p:sp>
    </p:spTree>
    <p:extLst>
      <p:ext uri="{BB962C8B-B14F-4D97-AF65-F5344CB8AC3E}">
        <p14:creationId xmlns:p14="http://schemas.microsoft.com/office/powerpoint/2010/main" val="3486255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83701BCE-24D7-4552-85CF-1842C8A2E812}" type="slidenum">
              <a:rPr lang="de-DE" altLang="de-DE"/>
              <a:pPr>
                <a:defRPr/>
              </a:pPr>
              <a:t>‹Nr.›</a:t>
            </a:fld>
            <a:endParaRPr lang="de-DE" altLang="de-DE"/>
          </a:p>
        </p:txBody>
      </p:sp>
    </p:spTree>
    <p:extLst>
      <p:ext uri="{BB962C8B-B14F-4D97-AF65-F5344CB8AC3E}">
        <p14:creationId xmlns:p14="http://schemas.microsoft.com/office/powerpoint/2010/main" val="4253850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2AABD174-AEE8-4A57-91B6-45A6909E66F7}" type="slidenum">
              <a:rPr lang="de-DE" altLang="de-DE"/>
              <a:pPr>
                <a:defRPr/>
              </a:pPr>
              <a:t>‹Nr.›</a:t>
            </a:fld>
            <a:endParaRPr lang="de-DE" altLang="de-DE"/>
          </a:p>
        </p:txBody>
      </p:sp>
    </p:spTree>
    <p:extLst>
      <p:ext uri="{BB962C8B-B14F-4D97-AF65-F5344CB8AC3E}">
        <p14:creationId xmlns:p14="http://schemas.microsoft.com/office/powerpoint/2010/main" val="1075576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85CDEA53-9D45-4547-B15F-F3BEA58015EC}" type="slidenum">
              <a:rPr lang="de-DE" altLang="de-DE"/>
              <a:pPr>
                <a:defRPr/>
              </a:pPr>
              <a:t>‹Nr.›</a:t>
            </a:fld>
            <a:endParaRPr lang="de-DE" altLang="de-DE"/>
          </a:p>
        </p:txBody>
      </p:sp>
    </p:spTree>
    <p:extLst>
      <p:ext uri="{BB962C8B-B14F-4D97-AF65-F5344CB8AC3E}">
        <p14:creationId xmlns:p14="http://schemas.microsoft.com/office/powerpoint/2010/main" val="3739556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31A9312F-5343-4634-9847-4CB5014B7F3B}" type="slidenum">
              <a:rPr lang="de-DE" altLang="de-DE"/>
              <a:pPr>
                <a:defRPr/>
              </a:pPr>
              <a:t>‹Nr.›</a:t>
            </a:fld>
            <a:endParaRPr lang="de-DE" altLang="de-DE"/>
          </a:p>
        </p:txBody>
      </p:sp>
    </p:spTree>
    <p:extLst>
      <p:ext uri="{BB962C8B-B14F-4D97-AF65-F5344CB8AC3E}">
        <p14:creationId xmlns:p14="http://schemas.microsoft.com/office/powerpoint/2010/main" val="3700192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3BD33DBC-3E9A-4A6B-8578-A84ABA97FB63}" type="slidenum">
              <a:rPr lang="de-DE" altLang="de-DE"/>
              <a:pPr>
                <a:defRPr/>
              </a:pPr>
              <a:t>‹Nr.›</a:t>
            </a:fld>
            <a:endParaRPr lang="de-DE" altLang="de-DE"/>
          </a:p>
        </p:txBody>
      </p:sp>
    </p:spTree>
    <p:extLst>
      <p:ext uri="{BB962C8B-B14F-4D97-AF65-F5344CB8AC3E}">
        <p14:creationId xmlns:p14="http://schemas.microsoft.com/office/powerpoint/2010/main" val="1256562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CC149898-EFD3-43A0-A692-CDCB24FD1309}" type="slidenum">
              <a:rPr lang="de-DE" altLang="de-DE"/>
              <a:pPr>
                <a:defRPr/>
              </a:pPr>
              <a:t>‹Nr.›</a:t>
            </a:fld>
            <a:endParaRPr lang="de-DE" altLang="de-DE"/>
          </a:p>
        </p:txBody>
      </p:sp>
    </p:spTree>
    <p:extLst>
      <p:ext uri="{BB962C8B-B14F-4D97-AF65-F5344CB8AC3E}">
        <p14:creationId xmlns:p14="http://schemas.microsoft.com/office/powerpoint/2010/main" val="4132919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3CA9E32D-E9B2-48E6-BF9C-0B364D74EB99}" type="slidenum">
              <a:rPr lang="de-DE" altLang="de-DE"/>
              <a:pPr>
                <a:defRPr/>
              </a:pPr>
              <a:t>‹Nr.›</a:t>
            </a:fld>
            <a:endParaRPr lang="de-DE" altLang="de-DE"/>
          </a:p>
        </p:txBody>
      </p:sp>
    </p:spTree>
    <p:extLst>
      <p:ext uri="{BB962C8B-B14F-4D97-AF65-F5344CB8AC3E}">
        <p14:creationId xmlns:p14="http://schemas.microsoft.com/office/powerpoint/2010/main" val="103028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2F2E48C9-0ED6-4310-90D4-3F7E4E22C4F8}" type="slidenum">
              <a:rPr lang="de-DE" altLang="de-DE"/>
              <a:pPr>
                <a:defRPr/>
              </a:pPr>
              <a:t>‹Nr.›</a:t>
            </a:fld>
            <a:endParaRPr lang="de-DE" altLang="de-DE"/>
          </a:p>
        </p:txBody>
      </p:sp>
    </p:spTree>
    <p:extLst>
      <p:ext uri="{BB962C8B-B14F-4D97-AF65-F5344CB8AC3E}">
        <p14:creationId xmlns:p14="http://schemas.microsoft.com/office/powerpoint/2010/main" val="1554825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8" name="Rectangle 13"/>
          <p:cNvSpPr>
            <a:spLocks noGrp="1" noChangeArrowheads="1"/>
          </p:cNvSpPr>
          <p:nvPr>
            <p:ph type="sldNum" sz="quarter" idx="11"/>
          </p:nvPr>
        </p:nvSpPr>
        <p:spPr>
          <a:ln/>
        </p:spPr>
        <p:txBody>
          <a:bodyPr/>
          <a:lstStyle>
            <a:lvl1pPr>
              <a:defRPr/>
            </a:lvl1pPr>
          </a:lstStyle>
          <a:p>
            <a:pPr>
              <a:defRPr/>
            </a:pPr>
            <a:r>
              <a:rPr lang="de-DE" altLang="de-DE"/>
              <a:t>Seite </a:t>
            </a:r>
            <a:fld id="{889C3692-0360-43C6-B3EE-E675976A494E}" type="slidenum">
              <a:rPr lang="de-DE" altLang="de-DE"/>
              <a:pPr>
                <a:defRPr/>
              </a:pPr>
              <a:t>‹Nr.›</a:t>
            </a:fld>
            <a:endParaRPr lang="de-DE" altLang="de-DE"/>
          </a:p>
        </p:txBody>
      </p:sp>
    </p:spTree>
    <p:extLst>
      <p:ext uri="{BB962C8B-B14F-4D97-AF65-F5344CB8AC3E}">
        <p14:creationId xmlns:p14="http://schemas.microsoft.com/office/powerpoint/2010/main" val="336360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8" name="Rectangle 13"/>
          <p:cNvSpPr>
            <a:spLocks noGrp="1" noChangeArrowheads="1"/>
          </p:cNvSpPr>
          <p:nvPr>
            <p:ph type="sldNum" sz="quarter" idx="11"/>
          </p:nvPr>
        </p:nvSpPr>
        <p:spPr>
          <a:ln/>
        </p:spPr>
        <p:txBody>
          <a:bodyPr/>
          <a:lstStyle>
            <a:lvl1pPr>
              <a:defRPr/>
            </a:lvl1pPr>
          </a:lstStyle>
          <a:p>
            <a:pPr>
              <a:defRPr/>
            </a:pPr>
            <a:r>
              <a:rPr lang="de-DE" altLang="de-DE"/>
              <a:t>Seite </a:t>
            </a:r>
            <a:fld id="{3EA2DA1B-77F9-45D0-8471-66CFF4F0F199}" type="slidenum">
              <a:rPr lang="de-DE" altLang="de-DE"/>
              <a:pPr>
                <a:defRPr/>
              </a:pPr>
              <a:t>‹Nr.›</a:t>
            </a:fld>
            <a:endParaRPr lang="de-DE" altLang="de-DE"/>
          </a:p>
        </p:txBody>
      </p:sp>
    </p:spTree>
    <p:extLst>
      <p:ext uri="{BB962C8B-B14F-4D97-AF65-F5344CB8AC3E}">
        <p14:creationId xmlns:p14="http://schemas.microsoft.com/office/powerpoint/2010/main" val="2711855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1"/>
          </p:nvPr>
        </p:nvSpPr>
        <p:spPr>
          <a:ln/>
        </p:spPr>
        <p:txBody>
          <a:bodyPr/>
          <a:lstStyle>
            <a:lvl1pPr>
              <a:defRPr/>
            </a:lvl1pPr>
          </a:lstStyle>
          <a:p>
            <a:pPr>
              <a:defRPr/>
            </a:pPr>
            <a:r>
              <a:rPr lang="de-DE" altLang="de-DE"/>
              <a:t>Seite </a:t>
            </a:r>
            <a:fld id="{8036ABBE-CBCC-431C-B0AF-21797D129AB9}" type="slidenum">
              <a:rPr lang="de-DE" altLang="de-DE"/>
              <a:pPr>
                <a:defRPr/>
              </a:pPr>
              <a:t>‹Nr.›</a:t>
            </a:fld>
            <a:endParaRPr lang="de-DE" altLang="de-DE"/>
          </a:p>
        </p:txBody>
      </p:sp>
    </p:spTree>
    <p:extLst>
      <p:ext uri="{BB962C8B-B14F-4D97-AF65-F5344CB8AC3E}">
        <p14:creationId xmlns:p14="http://schemas.microsoft.com/office/powerpoint/2010/main" val="4238300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3" name="Rectangle 13"/>
          <p:cNvSpPr>
            <a:spLocks noGrp="1" noChangeArrowheads="1"/>
          </p:cNvSpPr>
          <p:nvPr>
            <p:ph type="sldNum" sz="quarter" idx="11"/>
          </p:nvPr>
        </p:nvSpPr>
        <p:spPr>
          <a:ln/>
        </p:spPr>
        <p:txBody>
          <a:bodyPr/>
          <a:lstStyle>
            <a:lvl1pPr>
              <a:defRPr/>
            </a:lvl1pPr>
          </a:lstStyle>
          <a:p>
            <a:pPr>
              <a:defRPr/>
            </a:pPr>
            <a:r>
              <a:rPr lang="de-DE" altLang="de-DE"/>
              <a:t>Seite </a:t>
            </a:r>
            <a:fld id="{548A3BD4-4F91-4521-BDA9-7438B3AD22D5}" type="slidenum">
              <a:rPr lang="de-DE" altLang="de-DE"/>
              <a:pPr>
                <a:defRPr/>
              </a:pPr>
              <a:t>‹Nr.›</a:t>
            </a:fld>
            <a:endParaRPr lang="de-DE" altLang="de-DE"/>
          </a:p>
        </p:txBody>
      </p:sp>
    </p:spTree>
    <p:extLst>
      <p:ext uri="{BB962C8B-B14F-4D97-AF65-F5344CB8AC3E}">
        <p14:creationId xmlns:p14="http://schemas.microsoft.com/office/powerpoint/2010/main" val="94925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3246135C-37CD-40FD-AF4F-4B185CFEF0A9}" type="slidenum">
              <a:rPr lang="de-DE" altLang="de-DE"/>
              <a:pPr>
                <a:defRPr/>
              </a:pPr>
              <a:t>‹Nr.›</a:t>
            </a:fld>
            <a:endParaRPr lang="de-DE" altLang="de-DE"/>
          </a:p>
        </p:txBody>
      </p:sp>
    </p:spTree>
    <p:extLst>
      <p:ext uri="{BB962C8B-B14F-4D97-AF65-F5344CB8AC3E}">
        <p14:creationId xmlns:p14="http://schemas.microsoft.com/office/powerpoint/2010/main" val="3660891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673794A5-93C3-4E00-B7A3-1F052C313C52}" type="slidenum">
              <a:rPr lang="de-DE" altLang="de-DE"/>
              <a:pPr>
                <a:defRPr/>
              </a:pPr>
              <a:t>‹Nr.›</a:t>
            </a:fld>
            <a:endParaRPr lang="de-DE" altLang="de-DE"/>
          </a:p>
        </p:txBody>
      </p:sp>
    </p:spTree>
    <p:extLst>
      <p:ext uri="{BB962C8B-B14F-4D97-AF65-F5344CB8AC3E}">
        <p14:creationId xmlns:p14="http://schemas.microsoft.com/office/powerpoint/2010/main" val="2462094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9F8719EF-E539-4496-B519-00A1BFC301A5}" type="slidenum">
              <a:rPr lang="de-DE" altLang="de-DE"/>
              <a:pPr>
                <a:defRPr/>
              </a:pPr>
              <a:t>‹Nr.›</a:t>
            </a:fld>
            <a:endParaRPr lang="de-DE" altLang="de-DE"/>
          </a:p>
        </p:txBody>
      </p:sp>
    </p:spTree>
    <p:extLst>
      <p:ext uri="{BB962C8B-B14F-4D97-AF65-F5344CB8AC3E}">
        <p14:creationId xmlns:p14="http://schemas.microsoft.com/office/powerpoint/2010/main" val="3628443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1"/>
          </p:nvPr>
        </p:nvSpPr>
        <p:spPr>
          <a:ln/>
        </p:spPr>
        <p:txBody>
          <a:bodyPr/>
          <a:lstStyle>
            <a:lvl1pPr>
              <a:defRPr/>
            </a:lvl1pPr>
          </a:lstStyle>
          <a:p>
            <a:pPr>
              <a:defRPr/>
            </a:pPr>
            <a:r>
              <a:rPr lang="de-DE" altLang="de-DE"/>
              <a:t>Seite </a:t>
            </a:r>
            <a:fld id="{5DD3F646-5EE8-4B49-8F08-E42EAC23880F}" type="slidenum">
              <a:rPr lang="de-DE" altLang="de-DE"/>
              <a:pPr>
                <a:defRPr/>
              </a:pPr>
              <a:t>‹Nr.›</a:t>
            </a:fld>
            <a:endParaRPr lang="de-DE" altLang="de-DE"/>
          </a:p>
        </p:txBody>
      </p:sp>
    </p:spTree>
    <p:extLst>
      <p:ext uri="{BB962C8B-B14F-4D97-AF65-F5344CB8AC3E}">
        <p14:creationId xmlns:p14="http://schemas.microsoft.com/office/powerpoint/2010/main" val="270848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BC925497-7AEE-4658-A38E-C27B221893F8}" type="slidenum">
              <a:rPr lang="de-DE" altLang="de-DE"/>
              <a:pPr>
                <a:defRPr/>
              </a:pPr>
              <a:t>‹Nr.›</a:t>
            </a:fld>
            <a:endParaRPr lang="de-DE" altLang="de-DE"/>
          </a:p>
        </p:txBody>
      </p:sp>
    </p:spTree>
    <p:extLst>
      <p:ext uri="{BB962C8B-B14F-4D97-AF65-F5344CB8AC3E}">
        <p14:creationId xmlns:p14="http://schemas.microsoft.com/office/powerpoint/2010/main" val="797889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3B1F35D8-17F5-489F-B261-6657AC3C8B26}" type="slidenum">
              <a:rPr lang="de-DE" altLang="de-DE"/>
              <a:pPr>
                <a:defRPr/>
              </a:pPr>
              <a:t>‹Nr.›</a:t>
            </a:fld>
            <a:endParaRPr lang="de-DE" altLang="de-DE"/>
          </a:p>
        </p:txBody>
      </p:sp>
    </p:spTree>
    <p:extLst>
      <p:ext uri="{BB962C8B-B14F-4D97-AF65-F5344CB8AC3E}">
        <p14:creationId xmlns:p14="http://schemas.microsoft.com/office/powerpoint/2010/main" val="3550790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D9F851DD-04D6-44BF-A758-26E67AB62C0C}" type="slidenum">
              <a:rPr lang="de-DE" altLang="de-DE"/>
              <a:pPr>
                <a:defRPr/>
              </a:pPr>
              <a:t>‹Nr.›</a:t>
            </a:fld>
            <a:endParaRPr lang="de-DE" altLang="de-DE"/>
          </a:p>
        </p:txBody>
      </p:sp>
    </p:spTree>
    <p:extLst>
      <p:ext uri="{BB962C8B-B14F-4D97-AF65-F5344CB8AC3E}">
        <p14:creationId xmlns:p14="http://schemas.microsoft.com/office/powerpoint/2010/main" val="452236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5127FEAA-9889-47AA-92B3-68672391D3B3}" type="slidenum">
              <a:rPr lang="de-DE" altLang="de-DE"/>
              <a:pPr>
                <a:defRPr/>
              </a:pPr>
              <a:t>‹Nr.›</a:t>
            </a:fld>
            <a:endParaRPr lang="de-DE" altLang="de-DE"/>
          </a:p>
        </p:txBody>
      </p:sp>
    </p:spTree>
    <p:extLst>
      <p:ext uri="{BB962C8B-B14F-4D97-AF65-F5344CB8AC3E}">
        <p14:creationId xmlns:p14="http://schemas.microsoft.com/office/powerpoint/2010/main" val="319943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1"/>
          </p:nvPr>
        </p:nvSpPr>
        <p:spPr>
          <a:ln/>
        </p:spPr>
        <p:txBody>
          <a:bodyPr/>
          <a:lstStyle>
            <a:lvl1pPr>
              <a:defRPr/>
            </a:lvl1pPr>
          </a:lstStyle>
          <a:p>
            <a:pPr>
              <a:defRPr/>
            </a:pPr>
            <a:r>
              <a:rPr lang="de-DE" altLang="de-DE"/>
              <a:t>Seite </a:t>
            </a:r>
            <a:fld id="{A91D52CA-DAAD-4FAF-A74E-0494DA28D35A}" type="slidenum">
              <a:rPr lang="de-DE" altLang="de-DE"/>
              <a:pPr>
                <a:defRPr/>
              </a:pPr>
              <a:t>‹Nr.›</a:t>
            </a:fld>
            <a:endParaRPr lang="de-DE" altLang="de-DE"/>
          </a:p>
        </p:txBody>
      </p:sp>
    </p:spTree>
    <p:extLst>
      <p:ext uri="{BB962C8B-B14F-4D97-AF65-F5344CB8AC3E}">
        <p14:creationId xmlns:p14="http://schemas.microsoft.com/office/powerpoint/2010/main" val="12526265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2C92C90E-BF2C-45C3-B6F0-6637C6B97B62}" type="slidenum">
              <a:rPr lang="de-DE" altLang="de-DE"/>
              <a:pPr>
                <a:defRPr/>
              </a:pPr>
              <a:t>‹Nr.›</a:t>
            </a:fld>
            <a:endParaRPr lang="de-DE" altLang="de-DE"/>
          </a:p>
        </p:txBody>
      </p:sp>
    </p:spTree>
    <p:extLst>
      <p:ext uri="{BB962C8B-B14F-4D97-AF65-F5344CB8AC3E}">
        <p14:creationId xmlns:p14="http://schemas.microsoft.com/office/powerpoint/2010/main" val="1890893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FC899B1C-5446-4A37-A3F3-0C0C865D4D4B}" type="slidenum">
              <a:rPr lang="de-DE" altLang="de-DE"/>
              <a:pPr>
                <a:defRPr/>
              </a:pPr>
              <a:t>‹Nr.›</a:t>
            </a:fld>
            <a:endParaRPr lang="de-DE" altLang="de-DE"/>
          </a:p>
        </p:txBody>
      </p:sp>
    </p:spTree>
    <p:extLst>
      <p:ext uri="{BB962C8B-B14F-4D97-AF65-F5344CB8AC3E}">
        <p14:creationId xmlns:p14="http://schemas.microsoft.com/office/powerpoint/2010/main" val="1008974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846C549A-C381-487B-BA54-9ECB6108DBD0}" type="slidenum">
              <a:rPr lang="de-DE" altLang="de-DE"/>
              <a:pPr>
                <a:defRPr/>
              </a:pPr>
              <a:t>‹Nr.›</a:t>
            </a:fld>
            <a:endParaRPr lang="de-DE" altLang="de-DE"/>
          </a:p>
        </p:txBody>
      </p:sp>
    </p:spTree>
    <p:extLst>
      <p:ext uri="{BB962C8B-B14F-4D97-AF65-F5344CB8AC3E}">
        <p14:creationId xmlns:p14="http://schemas.microsoft.com/office/powerpoint/2010/main" val="1172846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3F979C22-FB80-4B36-A9DB-1595A7EA1DA9}" type="slidenum">
              <a:rPr lang="de-DE" altLang="de-DE"/>
              <a:pPr>
                <a:defRPr/>
              </a:pPr>
              <a:t>‹Nr.›</a:t>
            </a:fld>
            <a:endParaRPr lang="de-DE" altLang="de-DE"/>
          </a:p>
        </p:txBody>
      </p:sp>
    </p:spTree>
    <p:extLst>
      <p:ext uri="{BB962C8B-B14F-4D97-AF65-F5344CB8AC3E}">
        <p14:creationId xmlns:p14="http://schemas.microsoft.com/office/powerpoint/2010/main" val="2188856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FE7437C1-F64C-47B0-84A0-2F69441A073E}" type="slidenum">
              <a:rPr lang="de-DE" altLang="de-DE"/>
              <a:pPr>
                <a:defRPr/>
              </a:pPr>
              <a:t>‹Nr.›</a:t>
            </a:fld>
            <a:endParaRPr lang="de-DE" altLang="de-DE"/>
          </a:p>
        </p:txBody>
      </p:sp>
    </p:spTree>
    <p:extLst>
      <p:ext uri="{BB962C8B-B14F-4D97-AF65-F5344CB8AC3E}">
        <p14:creationId xmlns:p14="http://schemas.microsoft.com/office/powerpoint/2010/main" val="1139153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9AAAFB0B-CD08-4A42-A1E8-300822CB969D}" type="slidenum">
              <a:rPr lang="de-DE" altLang="de-DE"/>
              <a:pPr>
                <a:defRPr/>
              </a:pPr>
              <a:t>‹Nr.›</a:t>
            </a:fld>
            <a:endParaRPr lang="de-DE" altLang="de-DE"/>
          </a:p>
        </p:txBody>
      </p:sp>
    </p:spTree>
    <p:extLst>
      <p:ext uri="{BB962C8B-B14F-4D97-AF65-F5344CB8AC3E}">
        <p14:creationId xmlns:p14="http://schemas.microsoft.com/office/powerpoint/2010/main" val="5220746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D1FEEE0B-9E63-456D-AB3F-933BB6B51AD3}" type="slidenum">
              <a:rPr lang="de-DE" altLang="de-DE"/>
              <a:pPr>
                <a:defRPr/>
              </a:pPr>
              <a:t>‹Nr.›</a:t>
            </a:fld>
            <a:endParaRPr lang="de-DE" altLang="de-DE"/>
          </a:p>
        </p:txBody>
      </p:sp>
    </p:spTree>
    <p:extLst>
      <p:ext uri="{BB962C8B-B14F-4D97-AF65-F5344CB8AC3E}">
        <p14:creationId xmlns:p14="http://schemas.microsoft.com/office/powerpoint/2010/main" val="1431585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EA96E91F-F52A-4A89-BAF7-5EC8F199650F}" type="slidenum">
              <a:rPr lang="de-DE" altLang="de-DE"/>
              <a:pPr>
                <a:defRPr/>
              </a:pPr>
              <a:t>‹Nr.›</a:t>
            </a:fld>
            <a:endParaRPr lang="de-DE" altLang="de-DE"/>
          </a:p>
        </p:txBody>
      </p:sp>
    </p:spTree>
    <p:extLst>
      <p:ext uri="{BB962C8B-B14F-4D97-AF65-F5344CB8AC3E}">
        <p14:creationId xmlns:p14="http://schemas.microsoft.com/office/powerpoint/2010/main" val="1602108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E351B8ED-5ED9-4BFD-9B92-9E49DF0447BE}" type="slidenum">
              <a:rPr lang="de-DE" altLang="de-DE"/>
              <a:pPr>
                <a:defRPr/>
              </a:pPr>
              <a:t>‹Nr.›</a:t>
            </a:fld>
            <a:endParaRPr lang="de-DE" altLang="de-DE"/>
          </a:p>
        </p:txBody>
      </p:sp>
    </p:spTree>
    <p:extLst>
      <p:ext uri="{BB962C8B-B14F-4D97-AF65-F5344CB8AC3E}">
        <p14:creationId xmlns:p14="http://schemas.microsoft.com/office/powerpoint/2010/main" val="34609278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AB4271B8-3011-469F-9DDE-1A05F184CD11}" type="slidenum">
              <a:rPr lang="de-DE" altLang="de-DE"/>
              <a:pPr>
                <a:defRPr/>
              </a:pPr>
              <a:t>‹Nr.›</a:t>
            </a:fld>
            <a:endParaRPr lang="de-DE" altLang="de-DE"/>
          </a:p>
        </p:txBody>
      </p:sp>
    </p:spTree>
    <p:extLst>
      <p:ext uri="{BB962C8B-B14F-4D97-AF65-F5344CB8AC3E}">
        <p14:creationId xmlns:p14="http://schemas.microsoft.com/office/powerpoint/2010/main" val="53162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3" name="Rectangle 13"/>
          <p:cNvSpPr>
            <a:spLocks noGrp="1" noChangeArrowheads="1"/>
          </p:cNvSpPr>
          <p:nvPr>
            <p:ph type="sldNum" sz="quarter" idx="11"/>
          </p:nvPr>
        </p:nvSpPr>
        <p:spPr>
          <a:ln/>
        </p:spPr>
        <p:txBody>
          <a:bodyPr/>
          <a:lstStyle>
            <a:lvl1pPr>
              <a:defRPr/>
            </a:lvl1pPr>
          </a:lstStyle>
          <a:p>
            <a:pPr>
              <a:defRPr/>
            </a:pPr>
            <a:r>
              <a:rPr lang="de-DE" altLang="de-DE"/>
              <a:t>Seite </a:t>
            </a:r>
            <a:fld id="{976A0298-C564-4504-9CCE-F2C5F0B42E30}" type="slidenum">
              <a:rPr lang="de-DE" altLang="de-DE"/>
              <a:pPr>
                <a:defRPr/>
              </a:pPr>
              <a:t>‹Nr.›</a:t>
            </a:fld>
            <a:endParaRPr lang="de-DE" altLang="de-DE"/>
          </a:p>
        </p:txBody>
      </p:sp>
    </p:spTree>
    <p:extLst>
      <p:ext uri="{BB962C8B-B14F-4D97-AF65-F5344CB8AC3E}">
        <p14:creationId xmlns:p14="http://schemas.microsoft.com/office/powerpoint/2010/main" val="3307455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ECFF538A-EBE5-4EFA-AB2F-C22D74DCA767}" type="slidenum">
              <a:rPr lang="de-DE" altLang="de-DE"/>
              <a:pPr>
                <a:defRPr/>
              </a:pPr>
              <a:t>‹Nr.›</a:t>
            </a:fld>
            <a:endParaRPr lang="de-DE" altLang="de-DE"/>
          </a:p>
        </p:txBody>
      </p:sp>
    </p:spTree>
    <p:extLst>
      <p:ext uri="{BB962C8B-B14F-4D97-AF65-F5344CB8AC3E}">
        <p14:creationId xmlns:p14="http://schemas.microsoft.com/office/powerpoint/2010/main" val="2740998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93619E5C-7873-45C9-B047-143515CD9D97}" type="slidenum">
              <a:rPr lang="de-DE" altLang="de-DE"/>
              <a:pPr>
                <a:defRPr/>
              </a:pPr>
              <a:t>‹Nr.›</a:t>
            </a:fld>
            <a:endParaRPr lang="de-DE" altLang="de-DE"/>
          </a:p>
        </p:txBody>
      </p:sp>
    </p:spTree>
    <p:extLst>
      <p:ext uri="{BB962C8B-B14F-4D97-AF65-F5344CB8AC3E}">
        <p14:creationId xmlns:p14="http://schemas.microsoft.com/office/powerpoint/2010/main" val="3935198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29F39F2A-AD09-4EBB-8DAA-7291E8DBF0A4}" type="slidenum">
              <a:rPr lang="de-DE" altLang="de-DE"/>
              <a:pPr>
                <a:defRPr/>
              </a:pPr>
              <a:t>‹Nr.›</a:t>
            </a:fld>
            <a:endParaRPr lang="de-DE" altLang="de-DE"/>
          </a:p>
        </p:txBody>
      </p:sp>
    </p:spTree>
    <p:extLst>
      <p:ext uri="{BB962C8B-B14F-4D97-AF65-F5344CB8AC3E}">
        <p14:creationId xmlns:p14="http://schemas.microsoft.com/office/powerpoint/2010/main" val="4223029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E7AE1065-C345-491F-9E66-8ABEA3221ACB}" type="slidenum">
              <a:rPr lang="de-DE" altLang="de-DE"/>
              <a:pPr>
                <a:defRPr/>
              </a:pPr>
              <a:t>‹Nr.›</a:t>
            </a:fld>
            <a:endParaRPr lang="de-DE" altLang="de-DE"/>
          </a:p>
        </p:txBody>
      </p:sp>
    </p:spTree>
    <p:extLst>
      <p:ext uri="{BB962C8B-B14F-4D97-AF65-F5344CB8AC3E}">
        <p14:creationId xmlns:p14="http://schemas.microsoft.com/office/powerpoint/2010/main" val="1005159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F82AB4B6-322B-483F-8ACB-22DA7AC09575}" type="slidenum">
              <a:rPr lang="de-DE" altLang="de-DE"/>
              <a:pPr>
                <a:defRPr/>
              </a:pPr>
              <a:t>‹Nr.›</a:t>
            </a:fld>
            <a:endParaRPr lang="de-DE" altLang="de-DE"/>
          </a:p>
        </p:txBody>
      </p:sp>
    </p:spTree>
    <p:extLst>
      <p:ext uri="{BB962C8B-B14F-4D97-AF65-F5344CB8AC3E}">
        <p14:creationId xmlns:p14="http://schemas.microsoft.com/office/powerpoint/2010/main" val="254013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2675E904-0576-46AB-AB64-48489133B536}" type="slidenum">
              <a:rPr lang="de-DE" altLang="de-DE"/>
              <a:pPr>
                <a:defRPr/>
              </a:pPr>
              <a:t>‹Nr.›</a:t>
            </a:fld>
            <a:endParaRPr lang="de-DE" altLang="de-DE"/>
          </a:p>
        </p:txBody>
      </p:sp>
    </p:spTree>
    <p:extLst>
      <p:ext uri="{BB962C8B-B14F-4D97-AF65-F5344CB8AC3E}">
        <p14:creationId xmlns:p14="http://schemas.microsoft.com/office/powerpoint/2010/main" val="2494499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0343E6A3-74E9-482B-A050-840CA34A0B22}" type="slidenum">
              <a:rPr lang="de-DE" altLang="de-DE"/>
              <a:pPr>
                <a:defRPr/>
              </a:pPr>
              <a:t>‹Nr.›</a:t>
            </a:fld>
            <a:endParaRPr lang="de-DE" altLang="de-DE"/>
          </a:p>
        </p:txBody>
      </p:sp>
    </p:spTree>
    <p:extLst>
      <p:ext uri="{BB962C8B-B14F-4D97-AF65-F5344CB8AC3E}">
        <p14:creationId xmlns:p14="http://schemas.microsoft.com/office/powerpoint/2010/main" val="154423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2476751B-605B-4B78-A55D-6393D8C0403A}" type="slidenum">
              <a:rPr lang="de-DE" altLang="de-DE"/>
              <a:pPr>
                <a:defRPr/>
              </a:pPr>
              <a:t>‹Nr.›</a:t>
            </a:fld>
            <a:endParaRPr lang="de-DE" altLang="de-DE"/>
          </a:p>
        </p:txBody>
      </p:sp>
    </p:spTree>
    <p:extLst>
      <p:ext uri="{BB962C8B-B14F-4D97-AF65-F5344CB8AC3E}">
        <p14:creationId xmlns:p14="http://schemas.microsoft.com/office/powerpoint/2010/main" val="2094451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2813EDCA-42FB-41C7-A99D-EE31AA9586BE}" type="slidenum">
              <a:rPr lang="de-DE" altLang="de-DE"/>
              <a:pPr>
                <a:defRPr/>
              </a:pPr>
              <a:t>‹Nr.›</a:t>
            </a:fld>
            <a:endParaRPr lang="de-DE" altLang="de-DE"/>
          </a:p>
        </p:txBody>
      </p:sp>
    </p:spTree>
    <p:extLst>
      <p:ext uri="{BB962C8B-B14F-4D97-AF65-F5344CB8AC3E}">
        <p14:creationId xmlns:p14="http://schemas.microsoft.com/office/powerpoint/2010/main" val="36050344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7215FE2B-E96B-4684-AA7F-C2B56BFDF36B}" type="slidenum">
              <a:rPr lang="de-DE" altLang="de-DE"/>
              <a:pPr>
                <a:defRPr/>
              </a:pPr>
              <a:t>‹Nr.›</a:t>
            </a:fld>
            <a:endParaRPr lang="de-DE" altLang="de-DE"/>
          </a:p>
        </p:txBody>
      </p:sp>
    </p:spTree>
    <p:extLst>
      <p:ext uri="{BB962C8B-B14F-4D97-AF65-F5344CB8AC3E}">
        <p14:creationId xmlns:p14="http://schemas.microsoft.com/office/powerpoint/2010/main" val="288198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6B0AB8E3-FD23-4B36-8D5D-F1355DEE5821}" type="slidenum">
              <a:rPr lang="de-DE" altLang="de-DE"/>
              <a:pPr>
                <a:defRPr/>
              </a:pPr>
              <a:t>‹Nr.›</a:t>
            </a:fld>
            <a:endParaRPr lang="de-DE" altLang="de-DE"/>
          </a:p>
        </p:txBody>
      </p:sp>
    </p:spTree>
    <p:extLst>
      <p:ext uri="{BB962C8B-B14F-4D97-AF65-F5344CB8AC3E}">
        <p14:creationId xmlns:p14="http://schemas.microsoft.com/office/powerpoint/2010/main" val="33481681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357160F5-1C97-4750-AE7D-BD33C58C66CB}" type="slidenum">
              <a:rPr lang="de-DE" altLang="de-DE"/>
              <a:pPr>
                <a:defRPr/>
              </a:pPr>
              <a:t>‹Nr.›</a:t>
            </a:fld>
            <a:endParaRPr lang="de-DE" altLang="de-DE"/>
          </a:p>
        </p:txBody>
      </p:sp>
    </p:spTree>
    <p:extLst>
      <p:ext uri="{BB962C8B-B14F-4D97-AF65-F5344CB8AC3E}">
        <p14:creationId xmlns:p14="http://schemas.microsoft.com/office/powerpoint/2010/main" val="2390761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97D06ADE-4787-4F69-A7CE-CF4DD9BE7D63}" type="slidenum">
              <a:rPr lang="de-DE" altLang="de-DE"/>
              <a:pPr>
                <a:defRPr/>
              </a:pPr>
              <a:t>‹Nr.›</a:t>
            </a:fld>
            <a:endParaRPr lang="de-DE" altLang="de-DE"/>
          </a:p>
        </p:txBody>
      </p:sp>
    </p:spTree>
    <p:extLst>
      <p:ext uri="{BB962C8B-B14F-4D97-AF65-F5344CB8AC3E}">
        <p14:creationId xmlns:p14="http://schemas.microsoft.com/office/powerpoint/2010/main" val="4226277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1BD3F335-1E93-46C2-8870-BD30454881A1}" type="slidenum">
              <a:rPr lang="de-DE" altLang="de-DE"/>
              <a:pPr>
                <a:defRPr/>
              </a:pPr>
              <a:t>‹Nr.›</a:t>
            </a:fld>
            <a:endParaRPr lang="de-DE" altLang="de-DE"/>
          </a:p>
        </p:txBody>
      </p:sp>
    </p:spTree>
    <p:extLst>
      <p:ext uri="{BB962C8B-B14F-4D97-AF65-F5344CB8AC3E}">
        <p14:creationId xmlns:p14="http://schemas.microsoft.com/office/powerpoint/2010/main" val="1771860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14628D5E-E610-40C9-8A69-25943E3D48CA}" type="slidenum">
              <a:rPr lang="de-DE" altLang="de-DE"/>
              <a:pPr>
                <a:defRPr/>
              </a:pPr>
              <a:t>‹Nr.›</a:t>
            </a:fld>
            <a:endParaRPr lang="de-DE" altLang="de-DE"/>
          </a:p>
        </p:txBody>
      </p:sp>
    </p:spTree>
    <p:extLst>
      <p:ext uri="{BB962C8B-B14F-4D97-AF65-F5344CB8AC3E}">
        <p14:creationId xmlns:p14="http://schemas.microsoft.com/office/powerpoint/2010/main" val="3340008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F5731D00-8967-4D1B-9A2E-E3E41138C376}" type="slidenum">
              <a:rPr lang="de-DE" altLang="de-DE"/>
              <a:pPr>
                <a:defRPr/>
              </a:pPr>
              <a:t>‹Nr.›</a:t>
            </a:fld>
            <a:endParaRPr lang="de-DE" altLang="de-DE"/>
          </a:p>
        </p:txBody>
      </p:sp>
    </p:spTree>
    <p:extLst>
      <p:ext uri="{BB962C8B-B14F-4D97-AF65-F5344CB8AC3E}">
        <p14:creationId xmlns:p14="http://schemas.microsoft.com/office/powerpoint/2010/main" val="825784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4C6260F8-6E09-4074-AE85-654A75805C2A}" type="slidenum">
              <a:rPr lang="de-DE" altLang="de-DE"/>
              <a:pPr>
                <a:defRPr/>
              </a:pPr>
              <a:t>‹Nr.›</a:t>
            </a:fld>
            <a:endParaRPr lang="de-DE" altLang="de-DE"/>
          </a:p>
        </p:txBody>
      </p:sp>
    </p:spTree>
    <p:extLst>
      <p:ext uri="{BB962C8B-B14F-4D97-AF65-F5344CB8AC3E}">
        <p14:creationId xmlns:p14="http://schemas.microsoft.com/office/powerpoint/2010/main" val="3203339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E6775859-759A-448A-B168-E77FC59BAB53}" type="slidenum">
              <a:rPr lang="de-DE" altLang="de-DE"/>
              <a:pPr>
                <a:defRPr/>
              </a:pPr>
              <a:t>‹Nr.›</a:t>
            </a:fld>
            <a:endParaRPr lang="de-DE" altLang="de-DE"/>
          </a:p>
        </p:txBody>
      </p:sp>
    </p:spTree>
    <p:extLst>
      <p:ext uri="{BB962C8B-B14F-4D97-AF65-F5344CB8AC3E}">
        <p14:creationId xmlns:p14="http://schemas.microsoft.com/office/powerpoint/2010/main" val="39293742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9316857C-F0C7-4514-BA3D-6C31469A52AF}" type="slidenum">
              <a:rPr lang="de-DE" altLang="de-DE"/>
              <a:pPr>
                <a:defRPr/>
              </a:pPr>
              <a:t>‹Nr.›</a:t>
            </a:fld>
            <a:endParaRPr lang="de-DE" altLang="de-DE"/>
          </a:p>
        </p:txBody>
      </p:sp>
    </p:spTree>
    <p:extLst>
      <p:ext uri="{BB962C8B-B14F-4D97-AF65-F5344CB8AC3E}">
        <p14:creationId xmlns:p14="http://schemas.microsoft.com/office/powerpoint/2010/main" val="42637362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1FF1D9DC-72B9-4382-A7FF-AECA48AA6C36}" type="slidenum">
              <a:rPr lang="de-DE" altLang="de-DE"/>
              <a:pPr>
                <a:defRPr/>
              </a:pPr>
              <a:t>‹Nr.›</a:t>
            </a:fld>
            <a:endParaRPr lang="de-DE" altLang="de-DE"/>
          </a:p>
        </p:txBody>
      </p:sp>
    </p:spTree>
    <p:extLst>
      <p:ext uri="{BB962C8B-B14F-4D97-AF65-F5344CB8AC3E}">
        <p14:creationId xmlns:p14="http://schemas.microsoft.com/office/powerpoint/2010/main" val="2486387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83EF6E83-72AA-462C-8CF0-0B704468D385}" type="slidenum">
              <a:rPr lang="de-DE" altLang="de-DE"/>
              <a:pPr>
                <a:defRPr/>
              </a:pPr>
              <a:t>‹Nr.›</a:t>
            </a:fld>
            <a:endParaRPr lang="de-DE" altLang="de-DE"/>
          </a:p>
        </p:txBody>
      </p:sp>
    </p:spTree>
    <p:extLst>
      <p:ext uri="{BB962C8B-B14F-4D97-AF65-F5344CB8AC3E}">
        <p14:creationId xmlns:p14="http://schemas.microsoft.com/office/powerpoint/2010/main" val="241424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1"/>
          </p:nvPr>
        </p:nvSpPr>
        <p:spPr>
          <a:ln/>
        </p:spPr>
        <p:txBody>
          <a:bodyPr/>
          <a:lstStyle>
            <a:lvl1pPr>
              <a:defRPr/>
            </a:lvl1pPr>
          </a:lstStyle>
          <a:p>
            <a:pPr>
              <a:defRPr/>
            </a:pPr>
            <a:r>
              <a:rPr lang="de-DE" altLang="de-DE"/>
              <a:t>Seite </a:t>
            </a:r>
            <a:fld id="{EA2E37DD-2CF8-417C-9196-5FE0CED0F3BB}" type="slidenum">
              <a:rPr lang="de-DE" altLang="de-DE"/>
              <a:pPr>
                <a:defRPr/>
              </a:pPr>
              <a:t>‹Nr.›</a:t>
            </a:fld>
            <a:endParaRPr lang="de-DE" altLang="de-DE"/>
          </a:p>
        </p:txBody>
      </p:sp>
    </p:spTree>
    <p:extLst>
      <p:ext uri="{BB962C8B-B14F-4D97-AF65-F5344CB8AC3E}">
        <p14:creationId xmlns:p14="http://schemas.microsoft.com/office/powerpoint/2010/main" val="21650842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748C5C62-B7D0-4E3A-892A-02534ADC2481}" type="slidenum">
              <a:rPr lang="de-DE" altLang="de-DE"/>
              <a:pPr>
                <a:defRPr/>
              </a:pPr>
              <a:t>‹Nr.›</a:t>
            </a:fld>
            <a:endParaRPr lang="de-DE" altLang="de-DE"/>
          </a:p>
        </p:txBody>
      </p:sp>
    </p:spTree>
    <p:extLst>
      <p:ext uri="{BB962C8B-B14F-4D97-AF65-F5344CB8AC3E}">
        <p14:creationId xmlns:p14="http://schemas.microsoft.com/office/powerpoint/2010/main" val="22536377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FAA3506C-EF72-441B-A4EF-47A4155DEA57}" type="slidenum">
              <a:rPr lang="de-DE" altLang="de-DE"/>
              <a:pPr>
                <a:defRPr/>
              </a:pPr>
              <a:t>‹Nr.›</a:t>
            </a:fld>
            <a:endParaRPr lang="de-DE" altLang="de-DE"/>
          </a:p>
        </p:txBody>
      </p:sp>
    </p:spTree>
    <p:extLst>
      <p:ext uri="{BB962C8B-B14F-4D97-AF65-F5344CB8AC3E}">
        <p14:creationId xmlns:p14="http://schemas.microsoft.com/office/powerpoint/2010/main" val="5307991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E74E5DE1-27EB-4C0A-8B3A-E1BD5A383D51}" type="slidenum">
              <a:rPr lang="de-DE" altLang="de-DE"/>
              <a:pPr>
                <a:defRPr/>
              </a:pPr>
              <a:t>‹Nr.›</a:t>
            </a:fld>
            <a:endParaRPr lang="de-DE" altLang="de-DE"/>
          </a:p>
        </p:txBody>
      </p:sp>
    </p:spTree>
    <p:extLst>
      <p:ext uri="{BB962C8B-B14F-4D97-AF65-F5344CB8AC3E}">
        <p14:creationId xmlns:p14="http://schemas.microsoft.com/office/powerpoint/2010/main" val="20226055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endParaRPr 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3E6C0265-2A38-4B7E-BFCF-800EA4383EA8}" type="slidenum">
              <a:rPr lang="de-DE" altLang="de-DE"/>
              <a:pPr>
                <a:defRPr/>
              </a:pPr>
              <a:t>‹Nr.›</a:t>
            </a:fld>
            <a:endParaRPr lang="de-DE" altLang="de-DE"/>
          </a:p>
        </p:txBody>
      </p:sp>
    </p:spTree>
    <p:extLst>
      <p:ext uri="{BB962C8B-B14F-4D97-AF65-F5344CB8AC3E}">
        <p14:creationId xmlns:p14="http://schemas.microsoft.com/office/powerpoint/2010/main" val="3514881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endParaRPr 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B0E244E5-39CE-4448-B2F5-C84FCD5A67EC}" type="slidenum">
              <a:rPr lang="de-DE" altLang="de-DE"/>
              <a:pPr>
                <a:defRPr/>
              </a:pPr>
              <a:t>‹Nr.›</a:t>
            </a:fld>
            <a:endParaRPr lang="de-DE" altLang="de-DE"/>
          </a:p>
        </p:txBody>
      </p:sp>
    </p:spTree>
    <p:extLst>
      <p:ext uri="{BB962C8B-B14F-4D97-AF65-F5344CB8AC3E}">
        <p14:creationId xmlns:p14="http://schemas.microsoft.com/office/powerpoint/2010/main" val="849241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D9EDC274-BD8D-4366-A35C-924B48CB51C8}" type="slidenum">
              <a:rPr lang="de-DE" altLang="de-DE"/>
              <a:pPr>
                <a:defRPr/>
              </a:pPr>
              <a:t>‹Nr.›</a:t>
            </a:fld>
            <a:endParaRPr lang="de-DE" altLang="de-DE"/>
          </a:p>
        </p:txBody>
      </p:sp>
    </p:spTree>
    <p:extLst>
      <p:ext uri="{BB962C8B-B14F-4D97-AF65-F5344CB8AC3E}">
        <p14:creationId xmlns:p14="http://schemas.microsoft.com/office/powerpoint/2010/main" val="1112732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9BA895BD-DF09-4968-A0D3-5E9664B0332D}" type="slidenum">
              <a:rPr lang="de-DE" altLang="de-DE"/>
              <a:pPr>
                <a:defRPr/>
              </a:pPr>
              <a:t>‹Nr.›</a:t>
            </a:fld>
            <a:endParaRPr lang="de-DE" altLang="de-DE"/>
          </a:p>
        </p:txBody>
      </p:sp>
    </p:spTree>
    <p:extLst>
      <p:ext uri="{BB962C8B-B14F-4D97-AF65-F5344CB8AC3E}">
        <p14:creationId xmlns:p14="http://schemas.microsoft.com/office/powerpoint/2010/main" val="9852157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endParaRPr 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824B5AB7-9CEA-4C7C-B72E-CDA3B62CCA0E}" type="slidenum">
              <a:rPr lang="de-DE" altLang="de-DE"/>
              <a:pPr>
                <a:defRPr/>
              </a:pPr>
              <a:t>‹Nr.›</a:t>
            </a:fld>
            <a:endParaRPr lang="de-DE" altLang="de-DE"/>
          </a:p>
        </p:txBody>
      </p:sp>
    </p:spTree>
    <p:extLst>
      <p:ext uri="{BB962C8B-B14F-4D97-AF65-F5344CB8AC3E}">
        <p14:creationId xmlns:p14="http://schemas.microsoft.com/office/powerpoint/2010/main" val="20910808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49349B1B-9AE7-4EDB-ABF2-3B5212F3A7DE}" type="slidenum">
              <a:rPr lang="de-DE" altLang="de-DE"/>
              <a:pPr>
                <a:defRPr/>
              </a:pPr>
              <a:t>‹Nr.›</a:t>
            </a:fld>
            <a:endParaRPr lang="de-DE" altLang="de-DE"/>
          </a:p>
        </p:txBody>
      </p:sp>
    </p:spTree>
    <p:extLst>
      <p:ext uri="{BB962C8B-B14F-4D97-AF65-F5344CB8AC3E}">
        <p14:creationId xmlns:p14="http://schemas.microsoft.com/office/powerpoint/2010/main" val="9602218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endParaRPr 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t>Sicherer Übungs- und Schulungsdienst</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83FA2B04-CFC2-413E-89A8-CFA76D7C5EE3}" type="slidenum">
              <a:rPr lang="de-DE" altLang="de-DE"/>
              <a:pPr>
                <a:defRPr/>
              </a:pPr>
              <a:t>‹Nr.›</a:t>
            </a:fld>
            <a:endParaRPr lang="de-DE" altLang="de-DE"/>
          </a:p>
        </p:txBody>
      </p:sp>
    </p:spTree>
    <p:extLst>
      <p:ext uri="{BB962C8B-B14F-4D97-AF65-F5344CB8AC3E}">
        <p14:creationId xmlns:p14="http://schemas.microsoft.com/office/powerpoint/2010/main" val="58562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29"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pic>
        <p:nvPicPr>
          <p:cNvPr id="1030"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Grp="1" noChangeArrowheads="1"/>
          </p:cNvSpPr>
          <p:nvPr>
            <p:ph type="ftr" sz="quarter" idx="3"/>
          </p:nvPr>
        </p:nvSpPr>
        <p:spPr bwMode="auto">
          <a:xfrm>
            <a:off x="504825" y="6367463"/>
            <a:ext cx="4375150" cy="49053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2" name="Rectangle 13"/>
          <p:cNvSpPr>
            <a:spLocks noGrp="1" noChangeArrowheads="1"/>
          </p:cNvSpPr>
          <p:nvPr>
            <p:ph type="sldNum" sz="quarter" idx="4"/>
          </p:nvPr>
        </p:nvSpPr>
        <p:spPr bwMode="auto">
          <a:xfrm>
            <a:off x="7340600" y="6369050"/>
            <a:ext cx="1355725" cy="4889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0F6DE435-CB21-42B9-B3E4-E89EF8D8916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247"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2E8D5264-C52C-455E-B9D4-97D4DADB8B91}"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1271"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3BBA68DA-9158-4527-9014-DD52551B743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2295"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867B9A80-306D-4B55-A338-35ADACA144B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1" descr="FUK_01-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descr="01-DGUV PPT-Titel_Fuß4zu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78525"/>
            <a:ext cx="9140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2053"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3" name="Rectangle 13"/>
          <p:cNvSpPr>
            <a:spLocks noGrp="1" noChangeArrowheads="1"/>
          </p:cNvSpPr>
          <p:nvPr>
            <p:ph type="dt" sz="half" idx="2"/>
          </p:nvPr>
        </p:nvSpPr>
        <p:spPr>
          <a:xfrm>
            <a:off x="2051050" y="6243638"/>
            <a:ext cx="5984875" cy="254000"/>
          </a:xfrm>
          <a:prstGeom prst="rect">
            <a:avLst/>
          </a:prstGeom>
        </p:spPr>
        <p:txBody>
          <a:bodyPr anchor="t"/>
          <a:lstStyle>
            <a:lvl1pPr algn="l" defTabSz="914400" eaLnBrk="0" hangingPunct="0">
              <a:defRPr sz="1500">
                <a:solidFill>
                  <a:srgbClr val="555555"/>
                </a:solidFill>
                <a:latin typeface="+mn-lt"/>
                <a:cs typeface="+mn-cs"/>
              </a:defRPr>
            </a:lvl1pPr>
          </a:lstStyle>
          <a:p>
            <a:pPr>
              <a:defRPr/>
            </a:pPr>
            <a:endParaRPr lang="de-DE"/>
          </a:p>
        </p:txBody>
      </p:sp>
      <p:sp>
        <p:nvSpPr>
          <p:cNvPr id="14" name="Rectangle 14"/>
          <p:cNvSpPr>
            <a:spLocks noGrp="1" noChangeArrowheads="1"/>
          </p:cNvSpPr>
          <p:nvPr>
            <p:ph type="ftr" sz="quarter" idx="3"/>
          </p:nvPr>
        </p:nvSpPr>
        <p:spPr bwMode="auto">
          <a:xfrm>
            <a:off x="2051050" y="5910263"/>
            <a:ext cx="5984875" cy="260350"/>
          </a:xfrm>
          <a:prstGeom prst="rect">
            <a:avLst/>
          </a:prstGeom>
          <a:ln>
            <a:miter lim="800000"/>
            <a:headEnd/>
            <a:tailEnd/>
          </a:ln>
        </p:spPr>
        <p:txBody>
          <a:bodyPr vert="horz" wrap="square" lIns="0" tIns="0" rIns="0" bIns="0" numCol="1" anchor="t" anchorCtr="0" compatLnSpc="1">
            <a:prstTxWarp prst="textNoShape">
              <a:avLst/>
            </a:prstTxWarp>
          </a:bodyPr>
          <a:lstStyle>
            <a:lvl1pPr defTabSz="914400" eaLnBrk="0" hangingPunct="0">
              <a:defRPr sz="1700" b="0">
                <a:solidFill>
                  <a:srgbClr val="555555"/>
                </a:solidFill>
                <a:latin typeface="+mn-lt"/>
                <a:cs typeface="+mn-cs"/>
              </a:defRPr>
            </a:lvl1pPr>
          </a:lstStyle>
          <a:p>
            <a:pPr>
              <a:defRPr/>
            </a:pPr>
            <a:r>
              <a:rPr lang="de-DE"/>
              <a:t>Sicherer Übungs- und Schulungsdienst</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3079"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3"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EFAA93D9-B79B-43EF-8B1F-EE923E0A6F6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4103"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3"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82107204-62D5-443D-B1C6-64C2E8D6879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5127"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3"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59C70F8F-B4E4-41E0-AB03-4E7B9D5DDCE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6151"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E758A0F9-1D14-4A01-A101-39DF09F12F0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7175"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5E547A0C-23BB-4408-A1E3-AD44F2C83FC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8199"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F8C96EA4-4AA8-4338-A027-75799479644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2" descr="FUK_02-PPT-Kopf-150dpi_4zu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0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1" descr="02-DGUV PPT_Fuß-Folgeseite_3zu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4"/>
          <p:cNvSpPr>
            <a:spLocks noGrp="1" noChangeArrowheads="1"/>
          </p:cNvSpPr>
          <p:nvPr>
            <p:ph type="body" idx="1"/>
          </p:nvPr>
        </p:nvSpPr>
        <p:spPr bwMode="auto">
          <a:xfrm>
            <a:off x="504825" y="2057400"/>
            <a:ext cx="81915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9223" name="Rectangle 15"/>
          <p:cNvSpPr>
            <a:spLocks noGrp="1" noChangeArrowheads="1"/>
          </p:cNvSpPr>
          <p:nvPr>
            <p:ph type="title"/>
          </p:nvPr>
        </p:nvSpPr>
        <p:spPr bwMode="auto">
          <a:xfrm>
            <a:off x="504825" y="1322388"/>
            <a:ext cx="819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 name="Rectangle 11"/>
          <p:cNvSpPr>
            <a:spLocks noGrp="1" noChangeArrowheads="1"/>
          </p:cNvSpPr>
          <p:nvPr>
            <p:ph type="dt" sz="half" idx="2"/>
          </p:nvPr>
        </p:nvSpPr>
        <p:spPr bwMode="auto">
          <a:xfrm>
            <a:off x="5187950" y="6369050"/>
            <a:ext cx="18256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a:solidFill>
                  <a:schemeClr val="bg1"/>
                </a:solidFill>
                <a:latin typeface="+mn-lt"/>
                <a:cs typeface="+mn-cs"/>
              </a:defRPr>
            </a:lvl1pPr>
          </a:lstStyle>
          <a:p>
            <a:pPr>
              <a:defRPr/>
            </a:pPr>
            <a:endParaRPr lang="de-DE"/>
          </a:p>
        </p:txBody>
      </p:sp>
      <p:sp>
        <p:nvSpPr>
          <p:cNvPr id="13" name="Rectangle 12"/>
          <p:cNvSpPr>
            <a:spLocks noGrp="1" noChangeArrowheads="1"/>
          </p:cNvSpPr>
          <p:nvPr>
            <p:ph type="ftr" sz="quarter" idx="3"/>
          </p:nvPr>
        </p:nvSpPr>
        <p:spPr bwMode="auto">
          <a:xfrm>
            <a:off x="504825" y="6367463"/>
            <a:ext cx="4375150" cy="490537"/>
          </a:xfrm>
          <a:prstGeom prst="rect">
            <a:avLst/>
          </a:prstGeom>
          <a:ln>
            <a:miter lim="800000"/>
            <a:headEnd/>
            <a:tailEnd/>
          </a:ln>
        </p:spPr>
        <p:txBody>
          <a:bodyPr vert="horz" wrap="square" lIns="0" tIns="0" rIns="0" bIns="0" numCol="1" anchor="ctr" anchorCtr="0" compatLnSpc="1">
            <a:prstTxWarp prst="textNoShape">
              <a:avLst/>
            </a:prstTxWarp>
          </a:bodyPr>
          <a:lstStyle>
            <a:lvl1pPr eaLnBrk="1" hangingPunct="1">
              <a:defRPr sz="1300" b="0">
                <a:solidFill>
                  <a:schemeClr val="bg1"/>
                </a:solidFill>
                <a:latin typeface="+mn-lt"/>
                <a:cs typeface="+mn-cs"/>
              </a:defRPr>
            </a:lvl1pPr>
          </a:lstStyle>
          <a:p>
            <a:pPr>
              <a:defRPr/>
            </a:pPr>
            <a:r>
              <a:rPr lang="de-DE"/>
              <a:t>Sicherer Übungs- und Schulungsdienst</a:t>
            </a:r>
          </a:p>
        </p:txBody>
      </p:sp>
      <p:sp>
        <p:nvSpPr>
          <p:cNvPr id="14" name="Rectangle 13"/>
          <p:cNvSpPr>
            <a:spLocks noGrp="1" noChangeArrowheads="1"/>
          </p:cNvSpPr>
          <p:nvPr>
            <p:ph type="sldNum" sz="quarter" idx="4"/>
          </p:nvPr>
        </p:nvSpPr>
        <p:spPr bwMode="auto">
          <a:xfrm>
            <a:off x="7340600" y="6369050"/>
            <a:ext cx="1355725" cy="488950"/>
          </a:xfrm>
          <a:prstGeom prst="rect">
            <a:avLst/>
          </a:prstGeom>
          <a:ln>
            <a:miter lim="800000"/>
            <a:headEnd/>
            <a:tailEnd/>
          </a:ln>
        </p:spPr>
        <p:txBody>
          <a:bodyPr vert="horz" wrap="square" lIns="0" tIns="0" rIns="0" bIns="0" numCol="1" anchor="ctr" anchorCtr="0" compatLnSpc="1">
            <a:prstTxWarp prst="textNoShape">
              <a:avLst/>
            </a:prstTxWarp>
          </a:bodyPr>
          <a:lstStyle>
            <a:lvl1pPr algn="r" eaLnBrk="1" hangingPunct="1">
              <a:defRPr sz="1300" b="0" smtClean="0">
                <a:solidFill>
                  <a:schemeClr val="bg1"/>
                </a:solidFill>
              </a:defRPr>
            </a:lvl1pPr>
          </a:lstStyle>
          <a:p>
            <a:pPr>
              <a:defRPr/>
            </a:pPr>
            <a:r>
              <a:rPr lang="de-DE" altLang="de-DE"/>
              <a:t>Seite </a:t>
            </a:r>
            <a:fld id="{F31DA820-2DFC-4658-A74C-0E2B9F99C9B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dt="0"/>
  <p:txStyles>
    <p:titleStyle>
      <a:lvl1pPr algn="l" rtl="0" eaLnBrk="0" fontAlgn="base" hangingPunct="0">
        <a:spcBef>
          <a:spcPct val="0"/>
        </a:spcBef>
        <a:spcAft>
          <a:spcPct val="0"/>
        </a:spcAft>
        <a:defRPr sz="2800" b="1">
          <a:solidFill>
            <a:srgbClr val="004994"/>
          </a:solidFill>
          <a:latin typeface="+mj-lt"/>
          <a:ea typeface="+mj-ea"/>
          <a:cs typeface="+mj-cs"/>
        </a:defRPr>
      </a:lvl1pPr>
      <a:lvl2pPr algn="l" rtl="0" eaLnBrk="0" fontAlgn="base" hangingPunct="0">
        <a:spcBef>
          <a:spcPct val="0"/>
        </a:spcBef>
        <a:spcAft>
          <a:spcPct val="0"/>
        </a:spcAft>
        <a:defRPr sz="2800" b="1">
          <a:solidFill>
            <a:srgbClr val="004994"/>
          </a:solidFill>
          <a:latin typeface="Arial" charset="0"/>
        </a:defRPr>
      </a:lvl2pPr>
      <a:lvl3pPr algn="l" rtl="0" eaLnBrk="0" fontAlgn="base" hangingPunct="0">
        <a:spcBef>
          <a:spcPct val="0"/>
        </a:spcBef>
        <a:spcAft>
          <a:spcPct val="0"/>
        </a:spcAft>
        <a:defRPr sz="2800" b="1">
          <a:solidFill>
            <a:srgbClr val="004994"/>
          </a:solidFill>
          <a:latin typeface="Arial" charset="0"/>
        </a:defRPr>
      </a:lvl3pPr>
      <a:lvl4pPr algn="l" rtl="0" eaLnBrk="0" fontAlgn="base" hangingPunct="0">
        <a:spcBef>
          <a:spcPct val="0"/>
        </a:spcBef>
        <a:spcAft>
          <a:spcPct val="0"/>
        </a:spcAft>
        <a:defRPr sz="2800" b="1">
          <a:solidFill>
            <a:srgbClr val="004994"/>
          </a:solidFill>
          <a:latin typeface="Arial" charset="0"/>
        </a:defRPr>
      </a:lvl4pPr>
      <a:lvl5pPr algn="l" rtl="0" eaLnBrk="0" fontAlgn="base" hangingPunct="0">
        <a:spcBef>
          <a:spcPct val="0"/>
        </a:spcBef>
        <a:spcAft>
          <a:spcPct val="0"/>
        </a:spcAft>
        <a:defRPr sz="2800" b="1">
          <a:solidFill>
            <a:srgbClr val="004994"/>
          </a:solidFill>
          <a:latin typeface="Arial" charset="0"/>
        </a:defRPr>
      </a:lvl5pPr>
      <a:lvl6pPr marL="457200" algn="l" rtl="0" eaLnBrk="0" fontAlgn="base" hangingPunct="0">
        <a:spcBef>
          <a:spcPct val="0"/>
        </a:spcBef>
        <a:spcAft>
          <a:spcPct val="0"/>
        </a:spcAft>
        <a:defRPr sz="2800" b="1">
          <a:solidFill>
            <a:srgbClr val="004994"/>
          </a:solidFill>
          <a:latin typeface="Arial" charset="0"/>
        </a:defRPr>
      </a:lvl6pPr>
      <a:lvl7pPr marL="914400" algn="l" rtl="0" eaLnBrk="0" fontAlgn="base" hangingPunct="0">
        <a:spcBef>
          <a:spcPct val="0"/>
        </a:spcBef>
        <a:spcAft>
          <a:spcPct val="0"/>
        </a:spcAft>
        <a:defRPr sz="2800" b="1">
          <a:solidFill>
            <a:srgbClr val="004994"/>
          </a:solidFill>
          <a:latin typeface="Arial" charset="0"/>
        </a:defRPr>
      </a:lvl7pPr>
      <a:lvl8pPr marL="1371600" algn="l" rtl="0" eaLnBrk="0" fontAlgn="base" hangingPunct="0">
        <a:spcBef>
          <a:spcPct val="0"/>
        </a:spcBef>
        <a:spcAft>
          <a:spcPct val="0"/>
        </a:spcAft>
        <a:defRPr sz="2800" b="1">
          <a:solidFill>
            <a:srgbClr val="004994"/>
          </a:solidFill>
          <a:latin typeface="Arial" charset="0"/>
        </a:defRPr>
      </a:lvl8pPr>
      <a:lvl9pPr marL="1828800" algn="l" rtl="0" eaLnBrk="0" fontAlgn="base" hangingPunct="0">
        <a:spcBef>
          <a:spcPct val="0"/>
        </a:spcBef>
        <a:spcAft>
          <a:spcPct val="0"/>
        </a:spcAft>
        <a:defRPr sz="2800" b="1">
          <a:solidFill>
            <a:srgbClr val="004994"/>
          </a:solidFill>
          <a:latin typeface="Arial" charset="0"/>
        </a:defRPr>
      </a:lvl9pPr>
    </p:titleStyle>
    <p:bodyStyle>
      <a:lvl1pPr marL="342900" indent="-342900" algn="l" rtl="0" eaLnBrk="0" fontAlgn="base" hangingPunct="0">
        <a:spcBef>
          <a:spcPct val="20000"/>
        </a:spcBef>
        <a:spcAft>
          <a:spcPct val="0"/>
        </a:spcAft>
        <a:buChar char="•"/>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eaLnBrk="0" fontAlgn="base" hangingPunct="0">
        <a:spcBef>
          <a:spcPct val="20000"/>
        </a:spcBef>
        <a:spcAft>
          <a:spcPct val="0"/>
        </a:spcAft>
        <a:buChar char="•"/>
        <a:defRPr sz="1700">
          <a:solidFill>
            <a:srgbClr val="555555"/>
          </a:solidFill>
          <a:latin typeface="+mn-lt"/>
        </a:defRPr>
      </a:lvl6pPr>
      <a:lvl7pPr marL="1544638" indent="-147638" algn="l" rtl="0" eaLnBrk="0" fontAlgn="base" hangingPunct="0">
        <a:spcBef>
          <a:spcPct val="20000"/>
        </a:spcBef>
        <a:spcAft>
          <a:spcPct val="0"/>
        </a:spcAft>
        <a:buChar char="•"/>
        <a:defRPr sz="1700">
          <a:solidFill>
            <a:srgbClr val="555555"/>
          </a:solidFill>
          <a:latin typeface="+mn-lt"/>
        </a:defRPr>
      </a:lvl7pPr>
      <a:lvl8pPr marL="2001838" indent="-147638" algn="l" rtl="0" eaLnBrk="0" fontAlgn="base" hangingPunct="0">
        <a:spcBef>
          <a:spcPct val="20000"/>
        </a:spcBef>
        <a:spcAft>
          <a:spcPct val="0"/>
        </a:spcAft>
        <a:buChar char="•"/>
        <a:defRPr sz="1700">
          <a:solidFill>
            <a:srgbClr val="555555"/>
          </a:solidFill>
          <a:latin typeface="+mn-lt"/>
        </a:defRPr>
      </a:lvl8pPr>
      <a:lvl9pPr marL="2459038" indent="-147638" algn="l" rtl="0" eaLnBrk="0" fontAlgn="base" hangingPunct="0">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1"/>
          <p:cNvSpPr>
            <a:spLocks noGrp="1" noChangeArrowheads="1"/>
          </p:cNvSpPr>
          <p:nvPr>
            <p:ph type="ctrTitle" idx="4294967295"/>
          </p:nvPr>
        </p:nvSpPr>
        <p:spPr>
          <a:xfrm>
            <a:off x="1042988" y="2060575"/>
            <a:ext cx="7632700" cy="849313"/>
          </a:xfrm>
        </p:spPr>
        <p:txBody>
          <a:bodyPr bIns="0"/>
          <a:lstStyle/>
          <a:p>
            <a:pPr>
              <a:lnSpc>
                <a:spcPct val="90000"/>
              </a:lnSpc>
            </a:pPr>
            <a:r>
              <a:rPr lang="de-DE" altLang="de-DE" sz="3200" b="0" smtClean="0"/>
              <a:t>Ausbildung – aber sicher!</a:t>
            </a:r>
          </a:p>
        </p:txBody>
      </p:sp>
      <p:sp>
        <p:nvSpPr>
          <p:cNvPr id="5" name="Rectangle 14"/>
          <p:cNvSpPr txBox="1">
            <a:spLocks noGrp="1" noChangeArrowheads="1"/>
          </p:cNvSpPr>
          <p:nvPr/>
        </p:nvSpPr>
        <p:spPr bwMode="auto">
          <a:xfrm>
            <a:off x="2051050" y="5910263"/>
            <a:ext cx="5984875" cy="260350"/>
          </a:xfrm>
          <a:prstGeom prst="rect">
            <a:avLst/>
          </a:prstGeom>
          <a:noFill/>
          <a:ln>
            <a:miter lim="800000"/>
            <a:headEnd/>
            <a:tailEnd/>
          </a:ln>
        </p:spPr>
        <p:txBody>
          <a:bodyPr lIns="0" tIns="0" rIns="0" bIns="0"/>
          <a:lstStyle/>
          <a:p>
            <a:pPr>
              <a:defRPr/>
            </a:pPr>
            <a:r>
              <a:rPr lang="de-DE" altLang="de-DE" sz="1700" b="0" dirty="0">
                <a:solidFill>
                  <a:srgbClr val="555555"/>
                </a:solidFill>
                <a:latin typeface="Arial" charset="0"/>
                <a:cs typeface="+mn-cs"/>
              </a:rPr>
              <a:t>Aus-, Fort- und Weiterbildung </a:t>
            </a:r>
          </a:p>
        </p:txBody>
      </p:sp>
      <p:sp>
        <p:nvSpPr>
          <p:cNvPr id="14340" name="AutoShape 6" descr="http://87.138.105.168:8181/Frank%20Stemmer/out/I11FA78A-004.apd/3+Ausbildung.jpg"/>
          <p:cNvSpPr>
            <a:spLocks noChangeAspect="1" noChangeArrowheads="1"/>
          </p:cNvSpPr>
          <p:nvPr/>
        </p:nvSpPr>
        <p:spPr bwMode="auto">
          <a:xfrm>
            <a:off x="198438"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endParaRPr lang="de-DE" altLang="de-DE"/>
          </a:p>
        </p:txBody>
      </p:sp>
      <p:pic>
        <p:nvPicPr>
          <p:cNvPr id="14341" name="Picture 14" descr="E:\3+Ausbild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2625725"/>
            <a:ext cx="41433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56D7F03C-7C52-4D3C-BACC-9347A1A2142C}" type="slidenum">
              <a:rPr lang="de-DE" altLang="de-DE" sz="1300" b="0">
                <a:solidFill>
                  <a:schemeClr val="bg1"/>
                </a:solidFill>
              </a:rPr>
              <a:pPr algn="r" eaLnBrk="1" hangingPunct="1"/>
              <a:t>10</a:t>
            </a:fld>
            <a:endParaRPr lang="de-DE" altLang="de-DE" sz="1300" b="0">
              <a:solidFill>
                <a:schemeClr val="bg1"/>
              </a:solidFill>
            </a:endParaRPr>
          </a:p>
        </p:txBody>
      </p:sp>
      <p:sp>
        <p:nvSpPr>
          <p:cNvPr id="31747"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Voraussetzungen</a:t>
            </a:r>
            <a:endParaRPr lang="de-DE" altLang="de-DE" sz="2800"/>
          </a:p>
        </p:txBody>
      </p:sp>
      <p:sp>
        <p:nvSpPr>
          <p:cNvPr id="8" name="Textfeld 7"/>
          <p:cNvSpPr txBox="1">
            <a:spLocks noChangeArrowheads="1"/>
          </p:cNvSpPr>
          <p:nvPr/>
        </p:nvSpPr>
        <p:spPr bwMode="auto">
          <a:xfrm>
            <a:off x="323850" y="1052513"/>
            <a:ext cx="8424863"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1800" indent="-265113">
              <a:defRPr sz="3000" b="1">
                <a:solidFill>
                  <a:srgbClr val="004994"/>
                </a:solidFill>
                <a:latin typeface="Arial" charset="0"/>
                <a:cs typeface="Arial" charset="0"/>
              </a:defRPr>
            </a:lvl1pPr>
            <a:lvl2pPr marL="1588">
              <a:defRPr sz="3000" b="1">
                <a:solidFill>
                  <a:srgbClr val="004994"/>
                </a:solidFill>
                <a:latin typeface="Arial" charset="0"/>
                <a:cs typeface="Arial" charset="0"/>
              </a:defRPr>
            </a:lvl2pPr>
            <a:lvl3pPr marL="1143000" indent="-228600">
              <a:defRPr sz="3000" b="1">
                <a:solidFill>
                  <a:srgbClr val="004994"/>
                </a:solidFill>
                <a:latin typeface="Arial" charset="0"/>
                <a:cs typeface="Arial" charset="0"/>
              </a:defRPr>
            </a:lvl3pPr>
            <a:lvl4pPr marL="1600200" indent="-228600">
              <a:defRPr sz="3000" b="1">
                <a:solidFill>
                  <a:srgbClr val="004994"/>
                </a:solidFill>
                <a:latin typeface="Arial" charset="0"/>
                <a:cs typeface="Arial" charset="0"/>
              </a:defRPr>
            </a:lvl4pPr>
            <a:lvl5pPr marL="2057400" indent="-228600">
              <a:defRPr sz="3000" b="1">
                <a:solidFill>
                  <a:srgbClr val="004994"/>
                </a:solidFill>
                <a:latin typeface="Arial" charset="0"/>
                <a:cs typeface="Arial" charset="0"/>
              </a:defRPr>
            </a:lvl5pPr>
            <a:lvl6pPr marL="2514600" indent="-228600" eaLnBrk="0" fontAlgn="base" hangingPunct="0">
              <a:spcBef>
                <a:spcPct val="0"/>
              </a:spcBef>
              <a:spcAft>
                <a:spcPct val="0"/>
              </a:spcAft>
              <a:defRPr sz="3000" b="1">
                <a:solidFill>
                  <a:srgbClr val="004994"/>
                </a:solidFill>
                <a:latin typeface="Arial" charset="0"/>
                <a:cs typeface="Arial" charset="0"/>
              </a:defRPr>
            </a:lvl6pPr>
            <a:lvl7pPr marL="2971800" indent="-228600" eaLnBrk="0" fontAlgn="base" hangingPunct="0">
              <a:spcBef>
                <a:spcPct val="0"/>
              </a:spcBef>
              <a:spcAft>
                <a:spcPct val="0"/>
              </a:spcAft>
              <a:defRPr sz="3000" b="1">
                <a:solidFill>
                  <a:srgbClr val="004994"/>
                </a:solidFill>
                <a:latin typeface="Arial" charset="0"/>
                <a:cs typeface="Arial" charset="0"/>
              </a:defRPr>
            </a:lvl7pPr>
            <a:lvl8pPr marL="3429000" indent="-228600" eaLnBrk="0" fontAlgn="base" hangingPunct="0">
              <a:spcBef>
                <a:spcPct val="0"/>
              </a:spcBef>
              <a:spcAft>
                <a:spcPct val="0"/>
              </a:spcAft>
              <a:defRPr sz="3000" b="1">
                <a:solidFill>
                  <a:srgbClr val="004994"/>
                </a:solidFill>
                <a:latin typeface="Arial" charset="0"/>
                <a:cs typeface="Arial" charset="0"/>
              </a:defRPr>
            </a:lvl8pPr>
            <a:lvl9pPr marL="3886200" indent="-228600" eaLnBrk="0" fontAlgn="base" hangingPunct="0">
              <a:spcBef>
                <a:spcPct val="0"/>
              </a:spcBef>
              <a:spcAft>
                <a:spcPct val="0"/>
              </a:spcAft>
              <a:defRPr sz="3000" b="1">
                <a:solidFill>
                  <a:srgbClr val="004994"/>
                </a:solidFill>
                <a:latin typeface="Arial" charset="0"/>
                <a:cs typeface="Arial" charset="0"/>
              </a:defRPr>
            </a:lvl9pPr>
          </a:lstStyle>
          <a:p>
            <a:pPr lvl="1">
              <a:spcBef>
                <a:spcPct val="20000"/>
              </a:spcBef>
              <a:buClr>
                <a:srgbClr val="004994"/>
              </a:buClr>
              <a:defRPr/>
            </a:pPr>
            <a:r>
              <a:rPr lang="de-DE" altLang="de-DE" sz="1800" dirty="0" smtClean="0"/>
              <a:t>Voraussetzungen für die Aus-, Fort- und Weiterbildung in der Einsatzabteilung </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Beachtung der länderspezifischen Altersgrenzen </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Berücksichtigung der körperlichen und mentalen Eignung</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Eignungsfeststellung ggf. unter Zuhilfenahme einer Gefährdungsbeurteilung</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Bestimmte Weiterbildungen setzen eine Eignungsuntersuchung voraus (z.B. Atemschutzgeräteträger, Taucher)</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Einschränkungen für werdende und stillende                                                        Mütter auch bei feuerwehrdienstlichen Tätigkeiten                                                        (u.a. Mutterschutzgesetz (MuSchG)).</a:t>
            </a:r>
          </a:p>
          <a:p>
            <a:pPr>
              <a:spcBef>
                <a:spcPts val="600"/>
              </a:spcBef>
              <a:buClr>
                <a:srgbClr val="004994"/>
              </a:buClr>
              <a:defRPr/>
            </a:pPr>
            <a:endParaRPr lang="de-DE" altLang="de-DE" sz="1800" b="0" dirty="0" smtClean="0">
              <a:solidFill>
                <a:srgbClr val="555555"/>
              </a:solidFill>
              <a:sym typeface="Wingdings" pitchFamily="2" charset="2"/>
            </a:endParaRPr>
          </a:p>
          <a:p>
            <a:pPr>
              <a:spcBef>
                <a:spcPts val="600"/>
              </a:spcBef>
              <a:buClr>
                <a:srgbClr val="004994"/>
              </a:buClr>
              <a:buFont typeface="Wingdings" pitchFamily="2" charset="2"/>
              <a:buChar char="Ø"/>
              <a:defRPr/>
            </a:pPr>
            <a:endParaRPr lang="de-DE" altLang="de-DE" sz="1800" b="0" dirty="0" smtClean="0">
              <a:solidFill>
                <a:srgbClr val="555555"/>
              </a:solidFill>
              <a:sym typeface="Wingdings" pitchFamily="2" charset="2"/>
            </a:endParaRPr>
          </a:p>
          <a:p>
            <a:pPr lvl="1" eaLnBrk="1" hangingPunct="1">
              <a:spcBef>
                <a:spcPct val="20000"/>
              </a:spcBef>
              <a:buClr>
                <a:srgbClr val="004994"/>
              </a:buClr>
              <a:defRPr/>
            </a:pPr>
            <a:endParaRPr lang="de-DE" altLang="de-DE" sz="1800" b="0" dirty="0" smtClean="0">
              <a:solidFill>
                <a:srgbClr val="555555"/>
              </a:solidFill>
              <a:sym typeface="Wingdings" pitchFamily="2" charset="2"/>
            </a:endParaRPr>
          </a:p>
        </p:txBody>
      </p:sp>
      <p:sp>
        <p:nvSpPr>
          <p:cNvPr id="11"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pic>
        <p:nvPicPr>
          <p:cNvPr id="31750" name="Picture 2" descr="L:\Medienpaket Ausbildung 2019\Frank\P101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49725"/>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19782CDD-C5A2-4F61-88DF-85D5E3C24204}" type="slidenum">
              <a:rPr lang="de-DE" altLang="de-DE" sz="1300" b="0">
                <a:solidFill>
                  <a:schemeClr val="bg1"/>
                </a:solidFill>
              </a:rPr>
              <a:pPr algn="r" eaLnBrk="1" hangingPunct="1"/>
              <a:t>11</a:t>
            </a:fld>
            <a:endParaRPr lang="de-DE" altLang="de-DE" sz="1300" b="0">
              <a:solidFill>
                <a:schemeClr val="bg1"/>
              </a:solidFill>
            </a:endParaRPr>
          </a:p>
        </p:txBody>
      </p:sp>
      <p:sp>
        <p:nvSpPr>
          <p:cNvPr id="8" name="Textfeld 7"/>
          <p:cNvSpPr txBox="1">
            <a:spLocks noChangeArrowheads="1"/>
          </p:cNvSpPr>
          <p:nvPr/>
        </p:nvSpPr>
        <p:spPr bwMode="auto">
          <a:xfrm>
            <a:off x="323850" y="1052513"/>
            <a:ext cx="8640763"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1800" indent="-265113">
              <a:defRPr sz="3000" b="1">
                <a:solidFill>
                  <a:srgbClr val="004994"/>
                </a:solidFill>
                <a:latin typeface="Arial" charset="0"/>
                <a:cs typeface="Arial" charset="0"/>
              </a:defRPr>
            </a:lvl1pPr>
            <a:lvl2pPr marL="1588">
              <a:defRPr sz="3000" b="1">
                <a:solidFill>
                  <a:srgbClr val="004994"/>
                </a:solidFill>
                <a:latin typeface="Arial" charset="0"/>
                <a:cs typeface="Arial" charset="0"/>
              </a:defRPr>
            </a:lvl2pPr>
            <a:lvl3pPr marL="1143000" indent="-228600">
              <a:defRPr sz="3000" b="1">
                <a:solidFill>
                  <a:srgbClr val="004994"/>
                </a:solidFill>
                <a:latin typeface="Arial" charset="0"/>
                <a:cs typeface="Arial" charset="0"/>
              </a:defRPr>
            </a:lvl3pPr>
            <a:lvl4pPr marL="1600200" indent="-228600">
              <a:defRPr sz="3000" b="1">
                <a:solidFill>
                  <a:srgbClr val="004994"/>
                </a:solidFill>
                <a:latin typeface="Arial" charset="0"/>
                <a:cs typeface="Arial" charset="0"/>
              </a:defRPr>
            </a:lvl4pPr>
            <a:lvl5pPr marL="2057400" indent="-228600">
              <a:defRPr sz="3000" b="1">
                <a:solidFill>
                  <a:srgbClr val="004994"/>
                </a:solidFill>
                <a:latin typeface="Arial" charset="0"/>
                <a:cs typeface="Arial" charset="0"/>
              </a:defRPr>
            </a:lvl5pPr>
            <a:lvl6pPr marL="2514600" indent="-228600" eaLnBrk="0" fontAlgn="base" hangingPunct="0">
              <a:spcBef>
                <a:spcPct val="0"/>
              </a:spcBef>
              <a:spcAft>
                <a:spcPct val="0"/>
              </a:spcAft>
              <a:defRPr sz="3000" b="1">
                <a:solidFill>
                  <a:srgbClr val="004994"/>
                </a:solidFill>
                <a:latin typeface="Arial" charset="0"/>
                <a:cs typeface="Arial" charset="0"/>
              </a:defRPr>
            </a:lvl6pPr>
            <a:lvl7pPr marL="2971800" indent="-228600" eaLnBrk="0" fontAlgn="base" hangingPunct="0">
              <a:spcBef>
                <a:spcPct val="0"/>
              </a:spcBef>
              <a:spcAft>
                <a:spcPct val="0"/>
              </a:spcAft>
              <a:defRPr sz="3000" b="1">
                <a:solidFill>
                  <a:srgbClr val="004994"/>
                </a:solidFill>
                <a:latin typeface="Arial" charset="0"/>
                <a:cs typeface="Arial" charset="0"/>
              </a:defRPr>
            </a:lvl7pPr>
            <a:lvl8pPr marL="3429000" indent="-228600" eaLnBrk="0" fontAlgn="base" hangingPunct="0">
              <a:spcBef>
                <a:spcPct val="0"/>
              </a:spcBef>
              <a:spcAft>
                <a:spcPct val="0"/>
              </a:spcAft>
              <a:defRPr sz="3000" b="1">
                <a:solidFill>
                  <a:srgbClr val="004994"/>
                </a:solidFill>
                <a:latin typeface="Arial" charset="0"/>
                <a:cs typeface="Arial" charset="0"/>
              </a:defRPr>
            </a:lvl8pPr>
            <a:lvl9pPr marL="3886200" indent="-228600" eaLnBrk="0" fontAlgn="base" hangingPunct="0">
              <a:spcBef>
                <a:spcPct val="0"/>
              </a:spcBef>
              <a:spcAft>
                <a:spcPct val="0"/>
              </a:spcAft>
              <a:defRPr sz="3000" b="1">
                <a:solidFill>
                  <a:srgbClr val="004994"/>
                </a:solidFill>
                <a:latin typeface="Arial" charset="0"/>
                <a:cs typeface="Arial" charset="0"/>
              </a:defRPr>
            </a:lvl9pPr>
          </a:lstStyle>
          <a:p>
            <a:pPr lvl="1">
              <a:spcAft>
                <a:spcPts val="0"/>
              </a:spcAft>
              <a:buClr>
                <a:srgbClr val="004994"/>
              </a:buClr>
              <a:defRPr/>
            </a:pPr>
            <a:r>
              <a:rPr lang="de-DE" altLang="de-DE" sz="1800" dirty="0" smtClean="0"/>
              <a:t>Voraussetzungen für die Aus-, Fort- und Weiterbildung in der Jugendfeuerwehr</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Beim Feuerwehrdienst: Individuelle Beachtung des körperlichen und geistigen Entwicklungsstands sowie des Ausbildungsstands</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Beachtung der Altersgrenzen nach landesrechtlichen Bestimmungen</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Für schnelle Erste Hilfe bei Diensten: Anwesenheit mindestens eines Ersthelfers / Ersthelferin sicherstellen</a:t>
            </a:r>
          </a:p>
          <a:p>
            <a:pPr marL="268288" lvl="1" indent="-266700">
              <a:spcBef>
                <a:spcPts val="1200"/>
              </a:spcBef>
              <a:buClr>
                <a:srgbClr val="004994"/>
              </a:buClr>
              <a:buFontTx/>
              <a:buChar char="•"/>
              <a:defRPr/>
            </a:pPr>
            <a:r>
              <a:rPr lang="de-DE" altLang="de-DE" sz="1800" b="0" dirty="0" smtClean="0">
                <a:solidFill>
                  <a:srgbClr val="555555"/>
                </a:solidFill>
                <a:sym typeface="Wingdings" pitchFamily="2" charset="2"/>
              </a:rPr>
              <a:t>Keine Teilnahme von Kindern an Übungen mit                                       Verletztendarstellungen oder Beteiligung als                                                                 Verletztendarsteller/-in, wenn eine geistige oder                                                    körperliche Überforderung nicht ausgeschlossen                                                     werden kann.</a:t>
            </a:r>
          </a:p>
          <a:p>
            <a:pPr>
              <a:spcBef>
                <a:spcPts val="600"/>
              </a:spcBef>
              <a:buClr>
                <a:srgbClr val="004994"/>
              </a:buClr>
              <a:defRPr/>
            </a:pPr>
            <a:endParaRPr lang="de-DE" altLang="de-DE" sz="1800" b="0" dirty="0" smtClean="0">
              <a:solidFill>
                <a:srgbClr val="555555"/>
              </a:solidFill>
              <a:sym typeface="Wingdings" pitchFamily="2" charset="2"/>
            </a:endParaRPr>
          </a:p>
          <a:p>
            <a:pPr>
              <a:spcBef>
                <a:spcPts val="600"/>
              </a:spcBef>
              <a:buClr>
                <a:srgbClr val="004994"/>
              </a:buClr>
              <a:buFont typeface="Wingdings" pitchFamily="2" charset="2"/>
              <a:buChar char="Ø"/>
              <a:defRPr/>
            </a:pPr>
            <a:endParaRPr lang="de-DE" altLang="de-DE" sz="1800" b="0" dirty="0" smtClean="0">
              <a:solidFill>
                <a:srgbClr val="555555"/>
              </a:solidFill>
              <a:sym typeface="Wingdings" pitchFamily="2" charset="2"/>
            </a:endParaRPr>
          </a:p>
          <a:p>
            <a:pPr lvl="1" eaLnBrk="1" hangingPunct="1">
              <a:spcBef>
                <a:spcPct val="20000"/>
              </a:spcBef>
              <a:buClr>
                <a:srgbClr val="004994"/>
              </a:buClr>
              <a:defRPr/>
            </a:pPr>
            <a:endParaRPr lang="de-DE" altLang="de-DE" sz="1800" b="0" dirty="0" smtClean="0">
              <a:solidFill>
                <a:srgbClr val="555555"/>
              </a:solidFill>
              <a:sym typeface="Wingdings" pitchFamily="2" charset="2"/>
            </a:endParaRPr>
          </a:p>
        </p:txBody>
      </p:sp>
      <p:sp>
        <p:nvSpPr>
          <p:cNvPr id="11"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pic>
        <p:nvPicPr>
          <p:cNvPr id="33797" name="Picture 8" descr="L:\Medienpaket Ausbildung 2019\Frank\P10007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49725"/>
            <a:ext cx="2519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Voraussetzungen</a:t>
            </a:r>
            <a:endParaRPr lang="de-DE" altLang="de-DE"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35843"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8414EF3D-C5DD-4248-8F33-3E31410D4EAC}" type="slidenum">
              <a:rPr lang="de-DE" altLang="de-DE" sz="1300" b="0">
                <a:solidFill>
                  <a:schemeClr val="bg1"/>
                </a:solidFill>
              </a:rPr>
              <a:pPr algn="r" eaLnBrk="1" hangingPunct="1"/>
              <a:t>12</a:t>
            </a:fld>
            <a:endParaRPr lang="de-DE" altLang="de-DE" sz="1300" b="0">
              <a:solidFill>
                <a:schemeClr val="bg1"/>
              </a:solidFill>
            </a:endParaRPr>
          </a:p>
        </p:txBody>
      </p:sp>
      <p:sp>
        <p:nvSpPr>
          <p:cNvPr id="8" name="Textfeld 7"/>
          <p:cNvSpPr txBox="1">
            <a:spLocks noChangeArrowheads="1"/>
          </p:cNvSpPr>
          <p:nvPr/>
        </p:nvSpPr>
        <p:spPr bwMode="auto">
          <a:xfrm>
            <a:off x="323850" y="1484313"/>
            <a:ext cx="84963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1200"/>
              </a:spcBef>
              <a:buClr>
                <a:srgbClr val="004994"/>
              </a:buClr>
              <a:buFontTx/>
              <a:buChar char="•"/>
            </a:pPr>
            <a:r>
              <a:rPr lang="de-DE" altLang="de-DE" sz="1800" b="0">
                <a:solidFill>
                  <a:srgbClr val="555555"/>
                </a:solidFill>
                <a:sym typeface="Wingdings" panose="05000000000000000000" pitchFamily="2" charset="2"/>
              </a:rPr>
              <a:t>Bei Zweifeln an der körperlichen bzw. geistigen Eignung hat eine  Untersuchung durch eine geeignete Ärztin / Arzt zu erfolgen.</a:t>
            </a:r>
          </a:p>
          <a:p>
            <a:pPr lvl="1">
              <a:spcBef>
                <a:spcPts val="800"/>
              </a:spcBef>
              <a:buClr>
                <a:srgbClr val="004994"/>
              </a:buClr>
              <a:buFontTx/>
              <a:buChar char="•"/>
            </a:pPr>
            <a:r>
              <a:rPr lang="de-DE" altLang="de-DE" sz="1800" b="0">
                <a:solidFill>
                  <a:srgbClr val="555555"/>
                </a:solidFill>
                <a:sym typeface="Wingdings" panose="05000000000000000000" pitchFamily="2" charset="2"/>
              </a:rPr>
              <a:t>Anhand des Ergebnisses können dem oder der Feuerwehrangehörigen individuell Aufgaben, Tätigkeiten und Funktionen zugewiesen werden.</a:t>
            </a:r>
          </a:p>
          <a:p>
            <a:pPr lvl="1">
              <a:spcBef>
                <a:spcPts val="800"/>
              </a:spcBef>
              <a:buClr>
                <a:srgbClr val="004994"/>
              </a:buClr>
              <a:buFontTx/>
              <a:buChar char="•"/>
            </a:pPr>
            <a:r>
              <a:rPr lang="de-DE" altLang="de-DE" sz="1800" b="0">
                <a:solidFill>
                  <a:srgbClr val="555555"/>
                </a:solidFill>
                <a:sym typeface="Wingdings" panose="05000000000000000000" pitchFamily="2" charset="2"/>
              </a:rPr>
              <a:t>Besonders belastend / gefährlich sind z. B. Tätigkeiten unter Atemschutz oder das Tauchen. Eine beschränkte / nicht vorhandene Tauglichkeit hierfür birgt erhebliche Gefahren für die Gesundheit von Feuerwehrangehörigen und Dritte.</a:t>
            </a:r>
          </a:p>
          <a:p>
            <a:pPr lvl="1">
              <a:spcBef>
                <a:spcPts val="800"/>
              </a:spcBef>
              <a:buClr>
                <a:srgbClr val="004994"/>
              </a:buClr>
              <a:buFontTx/>
              <a:buChar char="•"/>
            </a:pPr>
            <a:r>
              <a:rPr lang="de-DE" altLang="de-DE" sz="1800" b="0">
                <a:solidFill>
                  <a:srgbClr val="555555"/>
                </a:solidFill>
                <a:sym typeface="Wingdings" panose="05000000000000000000" pitchFamily="2" charset="2"/>
              </a:rPr>
              <a:t>Einsätze bei Tätigkeiten, die besondere Anforderungen an die körperliche Eignung stellen, sind nur bei Vorlage einer ärztlichen Bescheinigung über die jeweilige Eignung möglich.</a:t>
            </a:r>
          </a:p>
          <a:p>
            <a:pPr lvl="1">
              <a:spcBef>
                <a:spcPts val="800"/>
              </a:spcBef>
              <a:buClr>
                <a:srgbClr val="004994"/>
              </a:buClr>
              <a:buFontTx/>
              <a:buChar char="•"/>
            </a:pPr>
            <a:r>
              <a:rPr lang="de-DE" altLang="de-DE" sz="1800" b="0">
                <a:solidFill>
                  <a:srgbClr val="555555"/>
                </a:solidFill>
                <a:sym typeface="Wingdings" panose="05000000000000000000" pitchFamily="2" charset="2"/>
              </a:rPr>
              <a:t>Ein Nachweis über die körperliche Eignung dieser Feuerwehrangehörigen ist nach dem Stand der Medizin regelmäßig vorzulegen. </a:t>
            </a:r>
          </a:p>
          <a:p>
            <a:pPr lvl="1">
              <a:spcBef>
                <a:spcPts val="800"/>
              </a:spcBef>
              <a:buClr>
                <a:srgbClr val="004994"/>
              </a:buClr>
              <a:buFontTx/>
              <a:buChar char="•"/>
            </a:pPr>
            <a:r>
              <a:rPr lang="de-DE" altLang="de-DE" sz="1800" b="0">
                <a:solidFill>
                  <a:srgbClr val="555555"/>
                </a:solidFill>
                <a:sym typeface="Wingdings" panose="05000000000000000000" pitchFamily="2" charset="2"/>
              </a:rPr>
              <a:t>Eigenverantwortlich sollen Feuerwehrangehörige die ihnen bekannten aktuellen oder dauerhaften Einschränkungen ihrer gesundheitlichen Eignung dem Träger des Brandschutzes bzw. der zuständigen Führungskraft melden.</a:t>
            </a:r>
          </a:p>
        </p:txBody>
      </p:sp>
      <p:sp>
        <p:nvSpPr>
          <p:cNvPr id="35845"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Eignungsfeststellung</a:t>
            </a:r>
            <a:endParaRPr lang="de-DE" altLang="de-DE" sz="2800"/>
          </a:p>
        </p:txBody>
      </p:sp>
      <p:sp>
        <p:nvSpPr>
          <p:cNvPr id="35846" name="Rechteck 5"/>
          <p:cNvSpPr>
            <a:spLocks noChangeArrowheads="1"/>
          </p:cNvSpPr>
          <p:nvPr/>
        </p:nvSpPr>
        <p:spPr bwMode="auto">
          <a:xfrm>
            <a:off x="323850" y="1052513"/>
            <a:ext cx="734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Eignungsfeststellung vor, während und nach der Ausbildung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37891"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845617E4-25C8-4707-8214-8CFEC41C9A14}" type="slidenum">
              <a:rPr lang="de-DE" altLang="de-DE" sz="1300" b="0">
                <a:solidFill>
                  <a:schemeClr val="bg1"/>
                </a:solidFill>
              </a:rPr>
              <a:pPr algn="r" eaLnBrk="1" hangingPunct="1"/>
              <a:t>13</a:t>
            </a:fld>
            <a:endParaRPr lang="de-DE" altLang="de-DE" sz="1300" b="0">
              <a:solidFill>
                <a:schemeClr val="bg1"/>
              </a:solidFill>
            </a:endParaRPr>
          </a:p>
        </p:txBody>
      </p:sp>
      <p:sp>
        <p:nvSpPr>
          <p:cNvPr id="8" name="Textfeld 7"/>
          <p:cNvSpPr txBox="1">
            <a:spLocks noChangeArrowheads="1"/>
          </p:cNvSpPr>
          <p:nvPr/>
        </p:nvSpPr>
        <p:spPr bwMode="auto">
          <a:xfrm>
            <a:off x="323850" y="1484313"/>
            <a:ext cx="84963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1200"/>
              </a:spcBef>
              <a:buClr>
                <a:srgbClr val="004994"/>
              </a:buClr>
              <a:buFontTx/>
              <a:buChar char="•"/>
            </a:pPr>
            <a:r>
              <a:rPr lang="de-DE" altLang="de-DE" sz="1800" b="0">
                <a:solidFill>
                  <a:srgbClr val="555555"/>
                </a:solidFill>
                <a:sym typeface="Wingdings" panose="05000000000000000000" pitchFamily="2" charset="2"/>
              </a:rPr>
              <a:t>Die </a:t>
            </a:r>
            <a:r>
              <a:rPr lang="de-DE" altLang="de-DE" sz="1800">
                <a:solidFill>
                  <a:srgbClr val="555555"/>
                </a:solidFill>
                <a:sym typeface="Wingdings" panose="05000000000000000000" pitchFamily="2" charset="2"/>
              </a:rPr>
              <a:t>Feuerwehr-Dienstvorschrift (FwDV) 2 </a:t>
            </a:r>
            <a:r>
              <a:rPr lang="de-DE" altLang="de-DE" sz="1800" b="0">
                <a:solidFill>
                  <a:srgbClr val="555555"/>
                </a:solidFill>
                <a:sym typeface="Wingdings" panose="05000000000000000000" pitchFamily="2" charset="2"/>
              </a:rPr>
              <a:t>„Ausbildung der Freiwilligen Feuerwehren“ bildet die Grundlage der feuerwehrtechnischen Ausbildung.</a:t>
            </a:r>
          </a:p>
          <a:p>
            <a:pPr lvl="1">
              <a:spcBef>
                <a:spcPts val="1200"/>
              </a:spcBef>
              <a:buClr>
                <a:srgbClr val="004994"/>
              </a:buClr>
              <a:buFontTx/>
              <a:buChar char="•"/>
            </a:pPr>
            <a:r>
              <a:rPr lang="de-DE" altLang="de-DE" sz="1800" b="0">
                <a:solidFill>
                  <a:srgbClr val="555555"/>
                </a:solidFill>
                <a:sym typeface="Wingdings" panose="05000000000000000000" pitchFamily="2" charset="2"/>
              </a:rPr>
              <a:t>Die FwDV 2 regelt den Inhalt und den Umfang der einzelnen Aus- und Weiterbildungen in der Feuerwehr.</a:t>
            </a:r>
          </a:p>
          <a:p>
            <a:pPr lvl="1">
              <a:spcBef>
                <a:spcPts val="1200"/>
              </a:spcBef>
              <a:buClr>
                <a:srgbClr val="004994"/>
              </a:buClr>
              <a:buFontTx/>
              <a:buChar char="•"/>
            </a:pPr>
            <a:r>
              <a:rPr lang="de-DE" altLang="de-DE" sz="1800" b="0">
                <a:solidFill>
                  <a:srgbClr val="555555"/>
                </a:solidFill>
                <a:sym typeface="Wingdings" panose="05000000000000000000" pitchFamily="2" charset="2"/>
              </a:rPr>
              <a:t>Sie enthält Hinweise zur methodischen und didaktischen Umsetzung der jeweiligen Lernziele, sowie der Ausbildungsstätten.</a:t>
            </a:r>
          </a:p>
          <a:p>
            <a:pPr lvl="1">
              <a:spcBef>
                <a:spcPts val="800"/>
              </a:spcBef>
              <a:buClr>
                <a:srgbClr val="004994"/>
              </a:buClr>
              <a:buFontTx/>
              <a:buChar char="•"/>
            </a:pPr>
            <a:r>
              <a:rPr lang="de-DE" altLang="de-DE" sz="1800" b="0">
                <a:solidFill>
                  <a:srgbClr val="555555"/>
                </a:solidFill>
                <a:sym typeface="Wingdings" panose="05000000000000000000" pitchFamily="2" charset="2"/>
              </a:rPr>
              <a:t>Gliederung der Ausbildung in Truppausbildung, technische Ausbildung und Führungsausbildung. Die Ausbildungsziele bauen aufeinander auf.</a:t>
            </a:r>
          </a:p>
          <a:p>
            <a:pPr lvl="1">
              <a:spcBef>
                <a:spcPts val="800"/>
              </a:spcBef>
              <a:buClr>
                <a:srgbClr val="004994"/>
              </a:buClr>
              <a:buFontTx/>
              <a:buChar char="•"/>
            </a:pPr>
            <a:r>
              <a:rPr lang="de-DE" altLang="de-DE" sz="1800" b="0">
                <a:solidFill>
                  <a:srgbClr val="555555"/>
                </a:solidFill>
                <a:sym typeface="Wingdings" panose="05000000000000000000" pitchFamily="2" charset="2"/>
              </a:rPr>
              <a:t>Weitere gemeinsame Grundlagen sind z. B. in der FwDV 7 „Atemschutz“ oder  der Fahrerlaubnis-Verordnung (FeV) zu finden.</a:t>
            </a:r>
          </a:p>
          <a:p>
            <a:pPr lvl="1">
              <a:spcBef>
                <a:spcPts val="800"/>
              </a:spcBef>
              <a:buClr>
                <a:srgbClr val="004994"/>
              </a:buClr>
              <a:buFontTx/>
              <a:buChar char="•"/>
            </a:pPr>
            <a:r>
              <a:rPr lang="de-DE" altLang="de-DE" sz="1800" b="0">
                <a:solidFill>
                  <a:srgbClr val="555555"/>
                </a:solidFill>
                <a:sym typeface="Wingdings" panose="05000000000000000000" pitchFamily="2" charset="2"/>
              </a:rPr>
              <a:t>Allgemeine Forderung nach fachlicher Befähigung stellt bundesweit die DGUV Vorschrift 49 „Feuerwehren“.</a:t>
            </a:r>
          </a:p>
          <a:p>
            <a:pPr lvl="1">
              <a:spcBef>
                <a:spcPts val="800"/>
              </a:spcBef>
              <a:buClr>
                <a:srgbClr val="004994"/>
              </a:buClr>
              <a:buFontTx/>
              <a:buChar char="•"/>
            </a:pPr>
            <a:r>
              <a:rPr lang="de-DE" altLang="de-DE" sz="1800" b="0">
                <a:solidFill>
                  <a:srgbClr val="555555"/>
                </a:solidFill>
                <a:sym typeface="Wingdings" panose="05000000000000000000" pitchFamily="2" charset="2"/>
              </a:rPr>
              <a:t>Regelungen des Bundesrechts, z. B. Arbeitsstättenverordnung (ArbStättV).</a:t>
            </a:r>
          </a:p>
          <a:p>
            <a:pPr lvl="1">
              <a:spcBef>
                <a:spcPts val="800"/>
              </a:spcBef>
              <a:buClr>
                <a:srgbClr val="004994"/>
              </a:buClr>
              <a:buFontTx/>
              <a:buChar char="•"/>
            </a:pPr>
            <a:r>
              <a:rPr lang="de-DE" altLang="de-DE" sz="1800" b="0">
                <a:solidFill>
                  <a:srgbClr val="555555"/>
                </a:solidFill>
                <a:sym typeface="Wingdings" panose="05000000000000000000" pitchFamily="2" charset="2"/>
              </a:rPr>
              <a:t>Länderspezifische Abweichungen bspw. bei Regelungen zu Altersgrenzen.</a:t>
            </a:r>
          </a:p>
        </p:txBody>
      </p:sp>
      <p:sp>
        <p:nvSpPr>
          <p:cNvPr id="37893"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Ausbildungsgrundlage</a:t>
            </a:r>
            <a:endParaRPr lang="de-DE" altLang="de-DE" sz="2800"/>
          </a:p>
        </p:txBody>
      </p:sp>
      <p:sp>
        <p:nvSpPr>
          <p:cNvPr id="37894" name="Rechteck 5"/>
          <p:cNvSpPr>
            <a:spLocks noChangeArrowheads="1"/>
          </p:cNvSpPr>
          <p:nvPr/>
        </p:nvSpPr>
        <p:spPr bwMode="auto">
          <a:xfrm>
            <a:off x="323850" y="10525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Grundlagen der feuerwehrtechnischen Ausbildung der Bundesländer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39939"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43938FDA-4BE8-45CB-A9B7-B93C00B8F4F7}" type="slidenum">
              <a:rPr lang="de-DE" altLang="de-DE" sz="1300" b="0">
                <a:solidFill>
                  <a:schemeClr val="bg1"/>
                </a:solidFill>
              </a:rPr>
              <a:pPr algn="r" eaLnBrk="1" hangingPunct="1"/>
              <a:t>14</a:t>
            </a:fld>
            <a:endParaRPr lang="de-DE" altLang="de-DE" sz="1300" b="0">
              <a:solidFill>
                <a:schemeClr val="bg1"/>
              </a:solidFill>
            </a:endParaRPr>
          </a:p>
        </p:txBody>
      </p:sp>
      <p:sp>
        <p:nvSpPr>
          <p:cNvPr id="8" name="Textfeld 7"/>
          <p:cNvSpPr txBox="1">
            <a:spLocks noChangeArrowheads="1"/>
          </p:cNvSpPr>
          <p:nvPr/>
        </p:nvSpPr>
        <p:spPr bwMode="auto">
          <a:xfrm>
            <a:off x="323850" y="1484313"/>
            <a:ext cx="84963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1200"/>
              </a:spcBef>
              <a:buClr>
                <a:srgbClr val="004994"/>
              </a:buClr>
              <a:buFontTx/>
              <a:buChar char="•"/>
            </a:pPr>
            <a:r>
              <a:rPr lang="de-DE" altLang="de-DE" sz="1800" b="0">
                <a:solidFill>
                  <a:srgbClr val="555555"/>
                </a:solidFill>
                <a:sym typeface="Wingdings" panose="05000000000000000000" pitchFamily="2" charset="2"/>
              </a:rPr>
              <a:t>Bei Aufnahme neuer Feuerwehrangehöriger</a:t>
            </a:r>
          </a:p>
          <a:p>
            <a:pPr lvl="1">
              <a:spcBef>
                <a:spcPts val="1200"/>
              </a:spcBef>
              <a:buClr>
                <a:srgbClr val="004994"/>
              </a:buClr>
              <a:buFontTx/>
              <a:buChar char="•"/>
            </a:pPr>
            <a:r>
              <a:rPr lang="de-DE" altLang="de-DE" sz="1800" b="0">
                <a:solidFill>
                  <a:srgbClr val="555555"/>
                </a:solidFill>
                <a:sym typeface="Wingdings" panose="05000000000000000000" pitchFamily="2" charset="2"/>
              </a:rPr>
              <a:t>nach Unfallereignissen oder Beinaheunfällen im Feuerwehrdienst</a:t>
            </a:r>
          </a:p>
          <a:p>
            <a:pPr lvl="1">
              <a:spcBef>
                <a:spcPts val="1200"/>
              </a:spcBef>
              <a:buClr>
                <a:srgbClr val="004994"/>
              </a:buClr>
              <a:buFontTx/>
              <a:buChar char="•"/>
            </a:pPr>
            <a:r>
              <a:rPr lang="de-DE" altLang="de-DE" sz="1800" b="0">
                <a:solidFill>
                  <a:srgbClr val="555555"/>
                </a:solidFill>
                <a:sym typeface="Wingdings" panose="05000000000000000000" pitchFamily="2" charset="2"/>
              </a:rPr>
              <a:t>für die Inanspruchnahme von Sonderrechten im Straßenverkehr</a:t>
            </a:r>
          </a:p>
          <a:p>
            <a:pPr lvl="1">
              <a:spcBef>
                <a:spcPts val="1200"/>
              </a:spcBef>
              <a:buClr>
                <a:srgbClr val="004994"/>
              </a:buClr>
              <a:buFontTx/>
              <a:buChar char="•"/>
            </a:pPr>
            <a:r>
              <a:rPr lang="de-DE" altLang="de-DE" sz="1800" b="0">
                <a:solidFill>
                  <a:srgbClr val="555555"/>
                </a:solidFill>
                <a:sym typeface="Wingdings" panose="05000000000000000000" pitchFamily="2" charset="2"/>
              </a:rPr>
              <a:t>vorbereitend auf psychisch belastende Einsätze</a:t>
            </a:r>
          </a:p>
          <a:p>
            <a:pPr lvl="1">
              <a:spcBef>
                <a:spcPts val="1200"/>
              </a:spcBef>
              <a:buClr>
                <a:srgbClr val="004994"/>
              </a:buClr>
              <a:buFontTx/>
              <a:buChar char="•"/>
            </a:pPr>
            <a:r>
              <a:rPr lang="de-DE" altLang="de-DE" sz="1800" b="0">
                <a:solidFill>
                  <a:srgbClr val="555555"/>
                </a:solidFill>
                <a:sym typeface="Wingdings" panose="05000000000000000000" pitchFamily="2" charset="2"/>
              </a:rPr>
              <a:t>bei Veränderungen in den betrieblichen Abläufen, insbesondere neuen Aufgaben</a:t>
            </a:r>
          </a:p>
          <a:p>
            <a:pPr lvl="1">
              <a:spcBef>
                <a:spcPts val="1200"/>
              </a:spcBef>
              <a:buClr>
                <a:srgbClr val="004994"/>
              </a:buClr>
              <a:buFontTx/>
              <a:buChar char="•"/>
            </a:pPr>
            <a:r>
              <a:rPr lang="de-DE" altLang="de-DE" sz="1800" b="0">
                <a:solidFill>
                  <a:srgbClr val="555555"/>
                </a:solidFill>
                <a:sym typeface="Wingdings" panose="05000000000000000000" pitchFamily="2" charset="2"/>
              </a:rPr>
              <a:t>bei Bereitstellung neuer Feuerwehrfahrzeuge, Aus-                                rüstungen, persönlicher Schutzausrüstungen und                                      Gerätschaften</a:t>
            </a:r>
          </a:p>
          <a:p>
            <a:pPr lvl="1">
              <a:spcBef>
                <a:spcPts val="1200"/>
              </a:spcBef>
              <a:buClr>
                <a:srgbClr val="004994"/>
              </a:buClr>
              <a:buFontTx/>
              <a:buChar char="•"/>
            </a:pPr>
            <a:r>
              <a:rPr lang="de-DE" altLang="de-DE" sz="1800" b="0">
                <a:solidFill>
                  <a:srgbClr val="555555"/>
                </a:solidFill>
                <a:sym typeface="Wingdings" panose="05000000000000000000" pitchFamily="2" charset="2"/>
              </a:rPr>
              <a:t>vor besonderen Übungen z. B. in Industrieanlagen,                                 Abbruchgebäuden</a:t>
            </a:r>
          </a:p>
          <a:p>
            <a:pPr lvl="1">
              <a:spcBef>
                <a:spcPts val="1200"/>
              </a:spcBef>
              <a:buClr>
                <a:srgbClr val="004994"/>
              </a:buClr>
              <a:buFontTx/>
              <a:buChar char="•"/>
            </a:pPr>
            <a:r>
              <a:rPr lang="de-DE" altLang="de-DE" sz="1800" b="0">
                <a:solidFill>
                  <a:srgbClr val="555555"/>
                </a:solidFill>
                <a:sym typeface="Wingdings" panose="05000000000000000000" pitchFamily="2" charset="2"/>
              </a:rPr>
              <a:t>bei Tätigkeiten, die keine Pflichtaufgaben sind.</a:t>
            </a:r>
          </a:p>
        </p:txBody>
      </p:sp>
      <p:sp>
        <p:nvSpPr>
          <p:cNvPr id="39941"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Unterweisungen</a:t>
            </a:r>
            <a:endParaRPr lang="de-DE" altLang="de-DE" sz="2800"/>
          </a:p>
        </p:txBody>
      </p:sp>
      <p:sp>
        <p:nvSpPr>
          <p:cNvPr id="39942" name="Rechteck 5"/>
          <p:cNvSpPr>
            <a:spLocks noChangeArrowheads="1"/>
          </p:cNvSpPr>
          <p:nvPr/>
        </p:nvSpPr>
        <p:spPr bwMode="auto">
          <a:xfrm>
            <a:off x="323850" y="10525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Anlässe für Unterweisungen</a:t>
            </a:r>
          </a:p>
        </p:txBody>
      </p:sp>
      <p:pic>
        <p:nvPicPr>
          <p:cNvPr id="39943" name="Grafik 8" descr="Y:\Fotos\GB Prävention\Medienpaket 28 Ausbildung\Frank\P100076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49725"/>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41987"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2BC4D08E-D282-4FE9-B6CB-AD0A1443600E}" type="slidenum">
              <a:rPr lang="de-DE" altLang="de-DE" sz="1300" b="0">
                <a:solidFill>
                  <a:schemeClr val="bg1"/>
                </a:solidFill>
              </a:rPr>
              <a:pPr algn="r" eaLnBrk="1" hangingPunct="1"/>
              <a:t>15</a:t>
            </a:fld>
            <a:endParaRPr lang="de-DE" altLang="de-DE" sz="1300" b="0">
              <a:solidFill>
                <a:schemeClr val="bg1"/>
              </a:solidFill>
            </a:endParaRPr>
          </a:p>
        </p:txBody>
      </p:sp>
      <p:sp>
        <p:nvSpPr>
          <p:cNvPr id="8" name="Textfeld 7"/>
          <p:cNvSpPr txBox="1">
            <a:spLocks noChangeArrowheads="1"/>
          </p:cNvSpPr>
          <p:nvPr/>
        </p:nvSpPr>
        <p:spPr bwMode="auto">
          <a:xfrm>
            <a:off x="323850" y="1484313"/>
            <a:ext cx="84963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1200"/>
              </a:spcBef>
              <a:buClr>
                <a:srgbClr val="004994"/>
              </a:buClr>
              <a:buFontTx/>
              <a:buChar char="•"/>
            </a:pPr>
            <a:r>
              <a:rPr lang="de-DE" altLang="de-DE" sz="1800" b="0">
                <a:solidFill>
                  <a:srgbClr val="555555"/>
                </a:solidFill>
                <a:sym typeface="Wingdings" panose="05000000000000000000" pitchFamily="2" charset="2"/>
              </a:rPr>
              <a:t>Sicheres Verhalten im Feuerwehrdienst setzt die Kenntnis möglicher Gefahren, Fehlbeanspruchungen und Schutzmaßnahmen voraus. </a:t>
            </a:r>
          </a:p>
          <a:p>
            <a:pPr lvl="1">
              <a:spcBef>
                <a:spcPts val="1200"/>
              </a:spcBef>
              <a:buClr>
                <a:srgbClr val="004994"/>
              </a:buClr>
              <a:buFontTx/>
              <a:buChar char="•"/>
            </a:pPr>
            <a:r>
              <a:rPr lang="de-DE" altLang="de-DE" sz="1800" b="0">
                <a:solidFill>
                  <a:srgbClr val="555555"/>
                </a:solidFill>
                <a:sym typeface="Wingdings" panose="05000000000000000000" pitchFamily="2" charset="2"/>
              </a:rPr>
              <a:t>Gesundheitliche Beeinträchtigungen können sowohl durch physische als auch psychische Belastungen entstehen.</a:t>
            </a:r>
          </a:p>
          <a:p>
            <a:pPr lvl="1">
              <a:spcBef>
                <a:spcPts val="1200"/>
              </a:spcBef>
              <a:buClr>
                <a:srgbClr val="004994"/>
              </a:buClr>
              <a:buFontTx/>
              <a:buChar char="•"/>
            </a:pPr>
            <a:r>
              <a:rPr lang="de-DE" altLang="de-DE" sz="1800" b="0">
                <a:solidFill>
                  <a:srgbClr val="555555"/>
                </a:solidFill>
                <a:sym typeface="Wingdings" panose="05000000000000000000" pitchFamily="2" charset="2"/>
              </a:rPr>
              <a:t>Diese Kenntnis wird durch Unterweisungen vermittelt und soll fester Bestandteil in allen Aus- und Fortbildungen sowie regelmäßigen Übungsdiensten sein.</a:t>
            </a:r>
          </a:p>
          <a:p>
            <a:pPr lvl="1">
              <a:spcBef>
                <a:spcPts val="800"/>
              </a:spcBef>
              <a:buClr>
                <a:srgbClr val="004994"/>
              </a:buClr>
              <a:buFontTx/>
              <a:buChar char="•"/>
            </a:pPr>
            <a:r>
              <a:rPr lang="de-DE" altLang="de-DE" sz="1800" b="0">
                <a:solidFill>
                  <a:srgbClr val="555555"/>
                </a:solidFill>
                <a:sym typeface="Wingdings" panose="05000000000000000000" pitchFamily="2" charset="2"/>
              </a:rPr>
              <a:t>Dabei sind die Inhalte der einschlägigen Vorschriften,                                                Regeln, Informationen, Grundsätze, Betriebsanwei-                                                    sungen und Herstellervorgaben und insbesondere                                              Maßnahmen aus der Gefährdungsbeurteilung zu                                             berücksichtigen.</a:t>
            </a:r>
          </a:p>
        </p:txBody>
      </p:sp>
      <p:sp>
        <p:nvSpPr>
          <p:cNvPr id="41989" name="Rechteck 5"/>
          <p:cNvSpPr>
            <a:spLocks noChangeArrowheads="1"/>
          </p:cNvSpPr>
          <p:nvPr/>
        </p:nvSpPr>
        <p:spPr bwMode="auto">
          <a:xfrm>
            <a:off x="323850" y="10525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Zweck der Unterweisungen</a:t>
            </a:r>
          </a:p>
        </p:txBody>
      </p:sp>
      <p:pic>
        <p:nvPicPr>
          <p:cNvPr id="41990" name="Picture 2" descr="L:\Medienpaket Ausbildung 2019\Frank\P10102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4149725"/>
            <a:ext cx="2519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Unterweisungen</a:t>
            </a:r>
            <a:endParaRPr lang="de-DE" altLang="de-DE"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44035"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84C7964F-7C42-434C-9E0B-6C2A50ECCE5C}" type="slidenum">
              <a:rPr lang="de-DE" altLang="de-DE" sz="1300" b="0">
                <a:solidFill>
                  <a:schemeClr val="bg1"/>
                </a:solidFill>
              </a:rPr>
              <a:pPr algn="r" eaLnBrk="1" hangingPunct="1"/>
              <a:t>16</a:t>
            </a:fld>
            <a:endParaRPr lang="de-DE" altLang="de-DE" sz="1300" b="0">
              <a:solidFill>
                <a:schemeClr val="bg1"/>
              </a:solidFill>
            </a:endParaRPr>
          </a:p>
        </p:txBody>
      </p:sp>
      <p:sp>
        <p:nvSpPr>
          <p:cNvPr id="8" name="Textfeld 7"/>
          <p:cNvSpPr txBox="1">
            <a:spLocks noChangeArrowheads="1"/>
          </p:cNvSpPr>
          <p:nvPr/>
        </p:nvSpPr>
        <p:spPr bwMode="auto">
          <a:xfrm>
            <a:off x="323850" y="1484313"/>
            <a:ext cx="84963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1200"/>
              </a:spcBef>
              <a:buClr>
                <a:srgbClr val="004994"/>
              </a:buClr>
              <a:buFontTx/>
              <a:buChar char="•"/>
            </a:pPr>
            <a:r>
              <a:rPr lang="de-DE" altLang="de-DE" sz="1800" b="0">
                <a:solidFill>
                  <a:srgbClr val="555555"/>
                </a:solidFill>
                <a:sym typeface="Wingdings" panose="05000000000000000000" pitchFamily="2" charset="2"/>
              </a:rPr>
              <a:t>Verantwortlich für die Unterweisung ist der Unternehmer / die Unternehmerin.</a:t>
            </a:r>
          </a:p>
          <a:p>
            <a:pPr lvl="1">
              <a:spcBef>
                <a:spcPts val="1200"/>
              </a:spcBef>
              <a:buClr>
                <a:srgbClr val="004994"/>
              </a:buClr>
              <a:buFontTx/>
              <a:buChar char="•"/>
            </a:pPr>
            <a:r>
              <a:rPr lang="de-DE" altLang="de-DE" sz="1800" b="0">
                <a:solidFill>
                  <a:srgbClr val="555555"/>
                </a:solidFill>
                <a:sym typeface="Wingdings" panose="05000000000000000000" pitchFamily="2" charset="2"/>
              </a:rPr>
              <a:t>Eine Übertragung der Durchführung auf den Leiter oder die Leiterin der Feuerwehr, sowie Fach- und Führungskräfte möglich.</a:t>
            </a:r>
          </a:p>
          <a:p>
            <a:pPr lvl="1">
              <a:spcBef>
                <a:spcPts val="1200"/>
              </a:spcBef>
              <a:buClr>
                <a:srgbClr val="004994"/>
              </a:buClr>
              <a:buFontTx/>
              <a:buChar char="•"/>
            </a:pPr>
            <a:r>
              <a:rPr lang="de-DE" altLang="de-DE" sz="1800" b="0">
                <a:solidFill>
                  <a:srgbClr val="555555"/>
                </a:solidFill>
                <a:sym typeface="Wingdings" panose="05000000000000000000" pitchFamily="2" charset="2"/>
              </a:rPr>
              <a:t>Fachkräfte für Arbeitssicherheit und Sicherheitsbeauftragte können die Unterweisungen unterstützen.</a:t>
            </a:r>
          </a:p>
          <a:p>
            <a:pPr lvl="1">
              <a:spcBef>
                <a:spcPts val="1200"/>
              </a:spcBef>
              <a:buClr>
                <a:srgbClr val="004994"/>
              </a:buClr>
              <a:buFontTx/>
              <a:buChar char="•"/>
            </a:pPr>
            <a:r>
              <a:rPr lang="de-DE" altLang="de-DE" sz="1800" b="0">
                <a:solidFill>
                  <a:srgbClr val="555555"/>
                </a:solidFill>
                <a:sym typeface="Wingdings" panose="05000000000000000000" pitchFamily="2" charset="2"/>
              </a:rPr>
              <a:t>Die Durchführung der Unterweisungen ist zu dokumentieren.</a:t>
            </a:r>
          </a:p>
          <a:p>
            <a:pPr lvl="1">
              <a:spcBef>
                <a:spcPts val="1200"/>
              </a:spcBef>
              <a:buClr>
                <a:srgbClr val="004994"/>
              </a:buClr>
              <a:buFontTx/>
              <a:buChar char="•"/>
            </a:pPr>
            <a:r>
              <a:rPr lang="de-DE" altLang="de-DE" sz="1800" b="0">
                <a:solidFill>
                  <a:srgbClr val="555555"/>
                </a:solidFill>
                <a:sym typeface="Wingdings" panose="05000000000000000000" pitchFamily="2" charset="2"/>
              </a:rPr>
              <a:t>Ein Dienstplan/-buch mit den Unterweisungsinhalten                                   sowie eine regelmäßig geführte Anwesenheitsliste,                                         oder der Nachweis im „Unterweisungsbuch“, sind                                           mögliche Formen für die Dokumentation.</a:t>
            </a:r>
          </a:p>
        </p:txBody>
      </p:sp>
      <p:sp>
        <p:nvSpPr>
          <p:cNvPr id="44037" name="Rechteck 5"/>
          <p:cNvSpPr>
            <a:spLocks noChangeArrowheads="1"/>
          </p:cNvSpPr>
          <p:nvPr/>
        </p:nvSpPr>
        <p:spPr bwMode="auto">
          <a:xfrm>
            <a:off x="323850" y="10525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Verantwortung und Durchführung</a:t>
            </a:r>
          </a:p>
        </p:txBody>
      </p:sp>
      <p:pic>
        <p:nvPicPr>
          <p:cNvPr id="44038" name="Picture 2" descr="L:\Medienpaket Ausbildung 2019\Frank\P1000734.JPG"/>
          <p:cNvPicPr>
            <a:picLocks noChangeAspect="1" noChangeArrowheads="1"/>
          </p:cNvPicPr>
          <p:nvPr/>
        </p:nvPicPr>
        <p:blipFill>
          <a:blip r:embed="rId3">
            <a:extLst>
              <a:ext uri="{28A0092B-C50C-407E-A947-70E740481C1C}">
                <a14:useLocalDpi xmlns:a14="http://schemas.microsoft.com/office/drawing/2010/main" val="0"/>
              </a:ext>
            </a:extLst>
          </a:blip>
          <a:srcRect l="8572" b="8559"/>
          <a:stretch>
            <a:fillRect/>
          </a:stretch>
        </p:blipFill>
        <p:spPr bwMode="auto">
          <a:xfrm>
            <a:off x="6373813" y="4130675"/>
            <a:ext cx="251936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Unterweisungen</a:t>
            </a:r>
            <a:endParaRPr lang="de-DE" altLang="de-DE"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a:spLocks noChangeArrowheads="1"/>
          </p:cNvSpPr>
          <p:nvPr/>
        </p:nvSpPr>
        <p:spPr bwMode="auto">
          <a:xfrm>
            <a:off x="323850" y="3716338"/>
            <a:ext cx="84248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357188" indent="-1778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004994"/>
              </a:buClr>
            </a:pPr>
            <a:r>
              <a:rPr lang="de-DE" altLang="de-DE" sz="1800">
                <a:solidFill>
                  <a:srgbClr val="555555"/>
                </a:solidFill>
                <a:sym typeface="Wingdings" panose="05000000000000000000" pitchFamily="2" charset="2"/>
              </a:rPr>
              <a:t>Für derartige Handlungen sind Fallkörper oder Attrappen zu verwenden!</a:t>
            </a:r>
          </a:p>
          <a:p>
            <a:pPr lvl="1">
              <a:spcBef>
                <a:spcPct val="20000"/>
              </a:spcBef>
              <a:buClr>
                <a:srgbClr val="004994"/>
              </a:buClr>
              <a:buFontTx/>
              <a:buChar char="•"/>
            </a:pPr>
            <a:endParaRPr lang="de-DE" altLang="de-DE" sz="1800" b="0">
              <a:solidFill>
                <a:srgbClr val="555555"/>
              </a:solidFill>
              <a:sym typeface="Wingdings" panose="05000000000000000000" pitchFamily="2" charset="2"/>
            </a:endParaRPr>
          </a:p>
          <a:p>
            <a:pPr lvl="1">
              <a:spcBef>
                <a:spcPct val="20000"/>
              </a:spcBef>
              <a:buClr>
                <a:srgbClr val="004994"/>
              </a:buClr>
            </a:pPr>
            <a:endParaRPr lang="de-DE" altLang="de-DE" sz="1800">
              <a:solidFill>
                <a:srgbClr val="555555"/>
              </a:solidFill>
              <a:sym typeface="Wingdings" panose="05000000000000000000" pitchFamily="2" charset="2"/>
            </a:endParaRPr>
          </a:p>
        </p:txBody>
      </p:sp>
      <p:sp>
        <p:nvSpPr>
          <p:cNvPr id="25602"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46084"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F593FFB2-7546-47A7-A018-362984F4AC23}" type="slidenum">
              <a:rPr lang="de-DE" altLang="de-DE" sz="1300" b="0">
                <a:solidFill>
                  <a:schemeClr val="bg1"/>
                </a:solidFill>
              </a:rPr>
              <a:pPr algn="r" eaLnBrk="1" hangingPunct="1"/>
              <a:t>17</a:t>
            </a:fld>
            <a:endParaRPr lang="de-DE" altLang="de-DE" sz="1300" b="0">
              <a:solidFill>
                <a:schemeClr val="bg1"/>
              </a:solidFill>
            </a:endParaRPr>
          </a:p>
        </p:txBody>
      </p:sp>
      <p:sp>
        <p:nvSpPr>
          <p:cNvPr id="8" name="Textfeld 7"/>
          <p:cNvSpPr txBox="1">
            <a:spLocks noChangeArrowheads="1"/>
          </p:cNvSpPr>
          <p:nvPr/>
        </p:nvSpPr>
        <p:spPr bwMode="auto">
          <a:xfrm>
            <a:off x="323850" y="1052513"/>
            <a:ext cx="84248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ct val="20000"/>
              </a:spcBef>
              <a:buClr>
                <a:srgbClr val="004994"/>
              </a:buClr>
            </a:pPr>
            <a:r>
              <a:rPr lang="de-DE" altLang="de-DE" sz="1800">
                <a:sym typeface="Wingdings" panose="05000000000000000000" pitchFamily="2" charset="2"/>
              </a:rPr>
              <a:t>Besonders gefährliche Handlungen bei Übungen ausschließen</a:t>
            </a:r>
            <a:r>
              <a:rPr lang="de-DE" altLang="de-DE" sz="1800">
                <a:solidFill>
                  <a:srgbClr val="555555"/>
                </a:solidFill>
                <a:sym typeface="Wingdings" panose="05000000000000000000" pitchFamily="2" charset="2"/>
              </a:rPr>
              <a:t>, </a:t>
            </a:r>
            <a:r>
              <a:rPr lang="de-DE" altLang="de-DE" sz="1800" b="0">
                <a:solidFill>
                  <a:srgbClr val="555555"/>
                </a:solidFill>
                <a:sym typeface="Wingdings" panose="05000000000000000000" pitchFamily="2" charset="2"/>
              </a:rPr>
              <a:t>wie</a:t>
            </a:r>
            <a:r>
              <a:rPr lang="de-DE" altLang="de-DE" sz="1800">
                <a:solidFill>
                  <a:srgbClr val="555555"/>
                </a:solidFill>
                <a:sym typeface="Wingdings" panose="05000000000000000000" pitchFamily="2" charset="2"/>
              </a:rPr>
              <a:t> </a:t>
            </a:r>
            <a:r>
              <a:rPr lang="de-DE" altLang="de-DE" sz="1800" b="0">
                <a:solidFill>
                  <a:srgbClr val="555555"/>
                </a:solidFill>
                <a:sym typeface="Wingdings" panose="05000000000000000000" pitchFamily="2" charset="2"/>
              </a:rPr>
              <a:t>z. B.</a:t>
            </a:r>
          </a:p>
          <a:p>
            <a:pPr>
              <a:spcBef>
                <a:spcPts val="1200"/>
              </a:spcBef>
              <a:buClr>
                <a:srgbClr val="004994"/>
              </a:buClr>
              <a:buFontTx/>
              <a:buChar char="•"/>
            </a:pPr>
            <a:r>
              <a:rPr lang="de-DE" altLang="de-DE" sz="1800" b="0">
                <a:solidFill>
                  <a:srgbClr val="555555"/>
                </a:solidFill>
                <a:sym typeface="Wingdings" panose="05000000000000000000" pitchFamily="2" charset="2"/>
              </a:rPr>
              <a:t> Verwenden von Brandbeschleunigern</a:t>
            </a:r>
          </a:p>
          <a:p>
            <a:pPr>
              <a:spcBef>
                <a:spcPts val="1200"/>
              </a:spcBef>
              <a:buClr>
                <a:srgbClr val="004994"/>
              </a:buClr>
              <a:buFontTx/>
              <a:buChar char="•"/>
            </a:pPr>
            <a:r>
              <a:rPr lang="de-DE" altLang="de-DE" sz="1800" b="0">
                <a:solidFill>
                  <a:srgbClr val="555555"/>
                </a:solidFill>
                <a:sym typeface="Wingdings" panose="05000000000000000000" pitchFamily="2" charset="2"/>
              </a:rPr>
              <a:t> Wasserschlachten mit Strahlrohren</a:t>
            </a:r>
          </a:p>
          <a:p>
            <a:pPr>
              <a:spcBef>
                <a:spcPts val="1200"/>
              </a:spcBef>
              <a:buClr>
                <a:srgbClr val="004994"/>
              </a:buClr>
              <a:buFontTx/>
              <a:buChar char="•"/>
            </a:pPr>
            <a:r>
              <a:rPr lang="de-DE" altLang="de-DE" sz="1800" b="0">
                <a:solidFill>
                  <a:srgbClr val="555555"/>
                </a:solidFill>
                <a:sym typeface="Wingdings" panose="05000000000000000000" pitchFamily="2" charset="2"/>
              </a:rPr>
              <a:t> Abseilen von Personen in einer Schleifkorbtrage </a:t>
            </a:r>
          </a:p>
          <a:p>
            <a:pPr>
              <a:spcBef>
                <a:spcPts val="1200"/>
              </a:spcBef>
              <a:buClr>
                <a:srgbClr val="004994"/>
              </a:buClr>
              <a:buFontTx/>
              <a:buChar char="•"/>
            </a:pPr>
            <a:r>
              <a:rPr lang="de-DE" altLang="de-DE" sz="1800" b="0">
                <a:solidFill>
                  <a:srgbClr val="555555"/>
                </a:solidFill>
                <a:sym typeface="Wingdings" panose="05000000000000000000" pitchFamily="2" charset="2"/>
              </a:rPr>
              <a:t> Springen von Personen in ein Sprungrettungsgerät</a:t>
            </a:r>
          </a:p>
        </p:txBody>
      </p:sp>
      <p:sp>
        <p:nvSpPr>
          <p:cNvPr id="46086" name="Titel 1"/>
          <p:cNvSpPr txBox="1">
            <a:spLocks/>
          </p:cNvSpPr>
          <p:nvPr/>
        </p:nvSpPr>
        <p:spPr bwMode="auto">
          <a:xfrm>
            <a:off x="360363"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Grundsätze der sicheren Ausbildung</a:t>
            </a:r>
          </a:p>
        </p:txBody>
      </p:sp>
      <p:pic>
        <p:nvPicPr>
          <p:cNvPr id="46087" name="Grafik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398838" y="4221163"/>
            <a:ext cx="251936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4" descr="\\tsclient\D\Aktuelles\Medienpaket sicherer Übungs-und Schulungsdienst\Bilder\Bilder für Kalender\15_komprimiert.jpg"/>
          <p:cNvPicPr>
            <a:picLocks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433388" y="422116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a:spLocks noChangeArrowheads="1"/>
          </p:cNvSpPr>
          <p:nvPr/>
        </p:nvSpPr>
        <p:spPr bwMode="auto">
          <a:xfrm>
            <a:off x="179388" y="3259138"/>
            <a:ext cx="8424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004994"/>
              </a:buClr>
            </a:pPr>
            <a:r>
              <a:rPr lang="de-DE" altLang="de-DE" sz="1800">
                <a:solidFill>
                  <a:srgbClr val="FF0000"/>
                </a:solidFill>
                <a:sym typeface="Wingdings" panose="05000000000000000000" pitchFamily="2" charset="2"/>
              </a:rPr>
              <a:t>Zu Übungszwecken darf nicht gesprungen werden!</a:t>
            </a:r>
          </a:p>
        </p:txBody>
      </p:sp>
      <p:pic>
        <p:nvPicPr>
          <p:cNvPr id="46090" name="Grafik 3"/>
          <p:cNvPicPr>
            <a:picLocks/>
          </p:cNvPicPr>
          <p:nvPr/>
        </p:nvPicPr>
        <p:blipFill>
          <a:blip r:embed="rId5">
            <a:lum bright="20000" contrast="10000"/>
            <a:extLst>
              <a:ext uri="{28A0092B-C50C-407E-A947-70E740481C1C}">
                <a14:useLocalDpi xmlns:a14="http://schemas.microsoft.com/office/drawing/2010/main" val="0"/>
              </a:ext>
            </a:extLst>
          </a:blip>
          <a:srcRect/>
          <a:stretch>
            <a:fillRect/>
          </a:stretch>
        </p:blipFill>
        <p:spPr bwMode="auto">
          <a:xfrm>
            <a:off x="6372225" y="4221163"/>
            <a:ext cx="251936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P spid="8" grpId="0" build="p" bldLvl="2"/>
      <p:bldP spid="12"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48131"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11FCCB2D-4133-4CDE-BB6C-EC5D2144C4A2}" type="slidenum">
              <a:rPr lang="de-DE" altLang="de-DE" sz="1300" b="0">
                <a:solidFill>
                  <a:schemeClr val="bg1"/>
                </a:solidFill>
              </a:rPr>
              <a:pPr algn="r" eaLnBrk="1" hangingPunct="1"/>
              <a:t>18</a:t>
            </a:fld>
            <a:endParaRPr lang="de-DE" altLang="de-DE" sz="1300" b="0">
              <a:solidFill>
                <a:schemeClr val="bg1"/>
              </a:solidFill>
            </a:endParaRPr>
          </a:p>
        </p:txBody>
      </p:sp>
      <p:sp>
        <p:nvSpPr>
          <p:cNvPr id="8" name="Textfeld 7"/>
          <p:cNvSpPr txBox="1">
            <a:spLocks noChangeArrowheads="1"/>
          </p:cNvSpPr>
          <p:nvPr/>
        </p:nvSpPr>
        <p:spPr bwMode="auto">
          <a:xfrm>
            <a:off x="323850" y="1484313"/>
            <a:ext cx="8424863" cy="3490912"/>
          </a:xfrm>
          <a:prstGeom prst="rect">
            <a:avLst/>
          </a:prstGeom>
          <a:noFill/>
          <a:ln w="9525">
            <a:noFill/>
            <a:miter lim="800000"/>
            <a:headEnd/>
            <a:tailEnd/>
          </a:ln>
        </p:spPr>
        <p:txBody>
          <a:bodyPr>
            <a:spAutoFit/>
          </a:bodyPr>
          <a:lstStyle/>
          <a:p>
            <a:pPr marL="268288" lvl="1" indent="-266700">
              <a:spcBef>
                <a:spcPts val="1200"/>
              </a:spcBef>
              <a:buClr>
                <a:srgbClr val="004994"/>
              </a:buClr>
              <a:buFontTx/>
              <a:buChar char="•"/>
              <a:defRPr/>
            </a:pPr>
            <a:r>
              <a:rPr lang="de-DE" altLang="de-DE" sz="1800" b="0" dirty="0">
                <a:solidFill>
                  <a:srgbClr val="555555"/>
                </a:solidFill>
                <a:latin typeface="Arial" charset="0"/>
                <a:cs typeface="Arial" charset="0"/>
                <a:sym typeface="Wingdings" pitchFamily="2" charset="2"/>
              </a:rPr>
              <a:t>Gefährdungen sollen in der Ausbildung durch zusätzliche Sicherungsmaß- nahmen ausgeschlossen werden, die im Einsatzfall nicht angewendet werden. </a:t>
            </a:r>
          </a:p>
          <a:p>
            <a:pPr marL="180975" lvl="1" indent="-179388">
              <a:spcBef>
                <a:spcPts val="1200"/>
              </a:spcBef>
              <a:buClr>
                <a:srgbClr val="004994"/>
              </a:buClr>
              <a:buFontTx/>
              <a:buChar char="•"/>
              <a:defRPr/>
            </a:pPr>
            <a:r>
              <a:rPr lang="de-DE" altLang="de-DE" sz="1800" b="0" dirty="0">
                <a:solidFill>
                  <a:srgbClr val="555555"/>
                </a:solidFill>
                <a:latin typeface="Arial" charset="0"/>
                <a:cs typeface="Arial" charset="0"/>
                <a:sym typeface="Wingdings" pitchFamily="2" charset="2"/>
              </a:rPr>
              <a:t> Beispiele:</a:t>
            </a:r>
          </a:p>
          <a:p>
            <a:pPr marL="1588" lvl="1">
              <a:spcBef>
                <a:spcPct val="20000"/>
              </a:spcBef>
              <a:buClr>
                <a:srgbClr val="004994"/>
              </a:buClr>
              <a:buFontTx/>
              <a:buChar char="•"/>
              <a:defRPr/>
            </a:pPr>
            <a:endParaRPr lang="de-DE" altLang="de-DE" sz="600" b="0" dirty="0">
              <a:solidFill>
                <a:srgbClr val="555555"/>
              </a:solidFill>
              <a:latin typeface="Arial" charset="0"/>
              <a:cs typeface="Arial" charset="0"/>
              <a:sym typeface="Wingdings" pitchFamily="2" charset="2"/>
            </a:endParaRPr>
          </a:p>
          <a:p>
            <a:pPr marL="774700"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Verwendung von zusätzlichen Sicherungsleinen bei der Benutzung von Leitern, insbesondere bei Feuerwehranwärtern</a:t>
            </a:r>
          </a:p>
          <a:p>
            <a:pPr marL="774700"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zusätzliche Sicherung von Leitern</a:t>
            </a:r>
          </a:p>
          <a:p>
            <a:pPr marL="774700"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zusätzliche Sicherungsleinen bei Abseilübungen</a:t>
            </a:r>
          </a:p>
          <a:p>
            <a:pPr marL="774700"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Verwendung von Schutz-Ponchos bei der </a:t>
            </a:r>
            <a:r>
              <a:rPr lang="de-DE" altLang="de-DE" sz="1800" b="0" dirty="0" err="1">
                <a:solidFill>
                  <a:srgbClr val="555555"/>
                </a:solidFill>
                <a:latin typeface="Arial" charset="0"/>
                <a:cs typeface="Arial" charset="0"/>
                <a:sym typeface="Wingdings" pitchFamily="2" charset="2"/>
              </a:rPr>
              <a:t>Heissaus</a:t>
            </a:r>
            <a:r>
              <a:rPr lang="de-DE" altLang="de-DE" sz="1800" b="0" dirty="0">
                <a:solidFill>
                  <a:srgbClr val="555555"/>
                </a:solidFill>
                <a:latin typeface="Arial" charset="0"/>
                <a:cs typeface="Arial" charset="0"/>
                <a:sym typeface="Wingdings" pitchFamily="2" charset="2"/>
              </a:rPr>
              <a:t>-                                         </a:t>
            </a:r>
            <a:r>
              <a:rPr lang="de-DE" altLang="de-DE" sz="1800" b="0" dirty="0" err="1">
                <a:solidFill>
                  <a:srgbClr val="555555"/>
                </a:solidFill>
                <a:latin typeface="Arial" charset="0"/>
                <a:cs typeface="Arial" charset="0"/>
                <a:sym typeface="Wingdings" pitchFamily="2" charset="2"/>
              </a:rPr>
              <a:t>bildung</a:t>
            </a:r>
            <a:r>
              <a:rPr lang="de-DE" altLang="de-DE" sz="1800" b="0" dirty="0">
                <a:solidFill>
                  <a:srgbClr val="555555"/>
                </a:solidFill>
                <a:latin typeface="Arial" charset="0"/>
                <a:cs typeface="Arial" charset="0"/>
                <a:sym typeface="Wingdings" pitchFamily="2" charset="2"/>
              </a:rPr>
              <a:t> im holzbefeuerten Brandübungscontainer.</a:t>
            </a:r>
          </a:p>
          <a:p>
            <a:pPr marL="1588" lvl="1" eaLnBrk="1" hangingPunct="1">
              <a:spcBef>
                <a:spcPct val="20000"/>
              </a:spcBef>
              <a:buClr>
                <a:srgbClr val="004994"/>
              </a:buClr>
              <a:defRPr/>
            </a:pPr>
            <a:endParaRPr lang="de-DE" altLang="de-DE" sz="1800" b="0" dirty="0">
              <a:solidFill>
                <a:srgbClr val="555555"/>
              </a:solidFill>
              <a:latin typeface="Arial" charset="0"/>
              <a:cs typeface="Arial" charset="0"/>
              <a:sym typeface="Wingdings" pitchFamily="2" charset="2"/>
            </a:endParaRPr>
          </a:p>
        </p:txBody>
      </p:sp>
      <p:sp>
        <p:nvSpPr>
          <p:cNvPr id="48133" name="Titel 1"/>
          <p:cNvSpPr txBox="1">
            <a:spLocks/>
          </p:cNvSpPr>
          <p:nvPr/>
        </p:nvSpPr>
        <p:spPr bwMode="auto">
          <a:xfrm>
            <a:off x="360363"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Durchführung der Ausbildung</a:t>
            </a:r>
          </a:p>
        </p:txBody>
      </p:sp>
      <p:sp>
        <p:nvSpPr>
          <p:cNvPr id="48134" name="Rechteck 5"/>
          <p:cNvSpPr>
            <a:spLocks noChangeArrowheads="1"/>
          </p:cNvSpPr>
          <p:nvPr/>
        </p:nvSpPr>
        <p:spPr bwMode="auto">
          <a:xfrm>
            <a:off x="322263" y="1052513"/>
            <a:ext cx="655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Zusätzliche Maßnahmen bei bestimmten Übungen</a:t>
            </a:r>
          </a:p>
        </p:txBody>
      </p:sp>
      <p:pic>
        <p:nvPicPr>
          <p:cNvPr id="48135" name="Picture 7" descr="L:\Medienpaket Ausbildung 2019\Frank\P1000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3494088"/>
            <a:ext cx="18891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50179"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56477AE4-930B-4C58-88C5-CEC6D10ACE41}" type="slidenum">
              <a:rPr lang="de-DE" altLang="de-DE" sz="1300" b="0">
                <a:solidFill>
                  <a:schemeClr val="bg1"/>
                </a:solidFill>
              </a:rPr>
              <a:pPr algn="r" eaLnBrk="1" hangingPunct="1"/>
              <a:t>19</a:t>
            </a:fld>
            <a:endParaRPr lang="de-DE" altLang="de-DE" sz="1300" b="0">
              <a:solidFill>
                <a:schemeClr val="bg1"/>
              </a:solidFill>
            </a:endParaRPr>
          </a:p>
        </p:txBody>
      </p:sp>
      <p:sp>
        <p:nvSpPr>
          <p:cNvPr id="8" name="Textfeld 7"/>
          <p:cNvSpPr txBox="1">
            <a:spLocks noChangeArrowheads="1"/>
          </p:cNvSpPr>
          <p:nvPr/>
        </p:nvSpPr>
        <p:spPr bwMode="auto">
          <a:xfrm>
            <a:off x="323850" y="1501775"/>
            <a:ext cx="84963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744538" indent="-28575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1200"/>
              </a:spcBef>
              <a:buClr>
                <a:srgbClr val="004994"/>
              </a:buClr>
              <a:buFontTx/>
              <a:buChar char="•"/>
            </a:pPr>
            <a:r>
              <a:rPr lang="de-DE" altLang="de-DE" sz="1800" b="0">
                <a:solidFill>
                  <a:srgbClr val="555555"/>
                </a:solidFill>
                <a:sym typeface="Wingdings" panose="05000000000000000000" pitchFamily="2" charset="2"/>
              </a:rPr>
              <a:t>Aus-, Fort- und Weiterbildungen werden von den Feuerwehren häufig selbst organisiert und auf Orts-, Gemeinde-, Amts-, oder Kreisebene mit eigenen Kräften durchgeführt.</a:t>
            </a:r>
          </a:p>
          <a:p>
            <a:pPr lvl="1">
              <a:spcBef>
                <a:spcPts val="1200"/>
              </a:spcBef>
              <a:buClr>
                <a:srgbClr val="004994"/>
              </a:buClr>
              <a:buFontTx/>
              <a:buChar char="•"/>
            </a:pPr>
            <a:r>
              <a:rPr lang="de-DE" altLang="de-DE" sz="1800" b="0">
                <a:solidFill>
                  <a:srgbClr val="555555"/>
                </a:solidFill>
                <a:sym typeface="Wingdings" panose="05000000000000000000" pitchFamily="2" charset="2"/>
              </a:rPr>
              <a:t>Grundsätzlich muss eine fachliche Ausbildung vorliegen (z. B. als Maschinist).</a:t>
            </a:r>
          </a:p>
          <a:p>
            <a:pPr lvl="1">
              <a:spcBef>
                <a:spcPts val="1200"/>
              </a:spcBef>
              <a:buClr>
                <a:srgbClr val="004994"/>
              </a:buClr>
              <a:buFontTx/>
              <a:buChar char="•"/>
            </a:pPr>
            <a:r>
              <a:rPr lang="de-DE" altLang="de-DE" sz="1800" b="0">
                <a:solidFill>
                  <a:srgbClr val="555555"/>
                </a:solidFill>
                <a:sym typeface="Wingdings" panose="05000000000000000000" pitchFamily="2" charset="2"/>
              </a:rPr>
              <a:t>Zusätzlich werden an die Ausbilder pädagogische Anforderungen gestellt:</a:t>
            </a:r>
          </a:p>
          <a:p>
            <a:pPr lvl="2">
              <a:spcBef>
                <a:spcPts val="12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Vorliegen einer Meisterausbildung, Ausbildereignungsprüfung oder  eines pädagogischen Studiums</a:t>
            </a:r>
          </a:p>
          <a:p>
            <a:pPr lvl="2">
              <a:spcBef>
                <a:spcPts val="12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Alternativ: Absolvierter Lehrgang für Ausbilder nach FwDV 2</a:t>
            </a:r>
          </a:p>
          <a:p>
            <a:pPr lvl="1">
              <a:spcBef>
                <a:spcPts val="12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Für Sonderausbildungen, die nicht in der FwDV 2 geregelt sind, z. B. Ausbilder für Motorsägenführer, können landesspezifische Regelungen bestehen.</a:t>
            </a:r>
          </a:p>
          <a:p>
            <a:pPr lvl="1">
              <a:spcBef>
                <a:spcPts val="12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Erhalt der Kompetenz als Ausbilder durch regelmäßige Fortbildung.</a:t>
            </a:r>
          </a:p>
          <a:p>
            <a:pPr lvl="1">
              <a:spcBef>
                <a:spcPts val="1200"/>
              </a:spcBef>
              <a:buClr>
                <a:srgbClr val="004994"/>
              </a:buClr>
              <a:buFont typeface="Arial" panose="020B0604020202020204" pitchFamily="34" charset="0"/>
              <a:buChar char="•"/>
            </a:pPr>
            <a:endParaRPr lang="de-DE" altLang="de-DE" sz="1800" b="0">
              <a:solidFill>
                <a:srgbClr val="555555"/>
              </a:solidFill>
              <a:sym typeface="Wingdings" panose="05000000000000000000" pitchFamily="2" charset="2"/>
            </a:endParaRPr>
          </a:p>
        </p:txBody>
      </p:sp>
      <p:sp>
        <p:nvSpPr>
          <p:cNvPr id="50181"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Ausbildung der Ausbilder</a:t>
            </a:r>
            <a:endParaRPr lang="de-DE" altLang="de-DE" sz="2800"/>
          </a:p>
        </p:txBody>
      </p:sp>
      <p:sp>
        <p:nvSpPr>
          <p:cNvPr id="50182" name="Rechteck 5"/>
          <p:cNvSpPr>
            <a:spLocks noChangeArrowheads="1"/>
          </p:cNvSpPr>
          <p:nvPr/>
        </p:nvSpPr>
        <p:spPr bwMode="auto">
          <a:xfrm>
            <a:off x="323850" y="10525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Voraussetzungen für die Ausbildung der Ausbilder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42913" y="1700213"/>
            <a:ext cx="6840537" cy="4140200"/>
          </a:xfrm>
        </p:spPr>
        <p:txBody>
          <a:bodyPr/>
          <a:lstStyle/>
          <a:p>
            <a:pPr marL="265113" lvl="1" indent="-263525" eaLnBrk="1" hangingPunct="1">
              <a:spcBef>
                <a:spcPts val="600"/>
              </a:spcBef>
            </a:pPr>
            <a:r>
              <a:rPr lang="de-DE" altLang="de-DE" sz="1800" smtClean="0"/>
              <a:t>Gefahren in der Ausbildung (Gefährdungsbeurteilung)</a:t>
            </a:r>
          </a:p>
          <a:p>
            <a:pPr marL="265113" lvl="1" indent="-263525" eaLnBrk="1" hangingPunct="1">
              <a:spcBef>
                <a:spcPts val="600"/>
              </a:spcBef>
            </a:pPr>
            <a:r>
              <a:rPr lang="de-DE" altLang="de-DE" sz="1800" smtClean="0"/>
              <a:t>Unterscheidung Aus-, Fort- und Weiterbildung</a:t>
            </a:r>
          </a:p>
          <a:p>
            <a:pPr marL="265113" lvl="1" indent="-263525" eaLnBrk="1" hangingPunct="1">
              <a:spcBef>
                <a:spcPts val="600"/>
              </a:spcBef>
            </a:pPr>
            <a:r>
              <a:rPr lang="de-DE" altLang="de-DE" sz="1800" smtClean="0"/>
              <a:t>Voraussetzungen für die Aus-, Fort- und Weiterbildung </a:t>
            </a:r>
          </a:p>
          <a:p>
            <a:pPr marL="738188" lvl="4" indent="-263525" eaLnBrk="1" hangingPunct="1">
              <a:spcBef>
                <a:spcPts val="600"/>
              </a:spcBef>
            </a:pPr>
            <a:r>
              <a:rPr lang="de-DE" altLang="de-DE" sz="1600" smtClean="0"/>
              <a:t>Eignungsfeststellung</a:t>
            </a:r>
            <a:endParaRPr lang="de-DE" altLang="de-DE" sz="2000" smtClean="0"/>
          </a:p>
          <a:p>
            <a:pPr marL="265113" lvl="1" indent="-263525" eaLnBrk="1" hangingPunct="1">
              <a:spcBef>
                <a:spcPts val="600"/>
              </a:spcBef>
            </a:pPr>
            <a:r>
              <a:rPr lang="de-DE" altLang="de-DE" sz="1800" smtClean="0"/>
              <a:t>Gemeinsame Ausbildungsgrundlage</a:t>
            </a:r>
          </a:p>
          <a:p>
            <a:pPr marL="265113" lvl="1" indent="-263525" eaLnBrk="1" hangingPunct="1">
              <a:spcBef>
                <a:spcPts val="600"/>
              </a:spcBef>
            </a:pPr>
            <a:r>
              <a:rPr lang="de-DE" altLang="de-DE" sz="1800" smtClean="0"/>
              <a:t>Unterweisungen</a:t>
            </a:r>
          </a:p>
          <a:p>
            <a:pPr marL="265113" lvl="1" indent="-263525" eaLnBrk="1" hangingPunct="1">
              <a:spcBef>
                <a:spcPts val="600"/>
              </a:spcBef>
            </a:pPr>
            <a:r>
              <a:rPr lang="de-DE" altLang="de-DE" sz="1800" smtClean="0"/>
              <a:t>Grundsätze</a:t>
            </a:r>
          </a:p>
          <a:p>
            <a:pPr marL="265113" lvl="1" indent="-263525" eaLnBrk="1" hangingPunct="1">
              <a:spcBef>
                <a:spcPts val="600"/>
              </a:spcBef>
            </a:pPr>
            <a:r>
              <a:rPr lang="de-DE" altLang="de-DE" sz="1800" smtClean="0"/>
              <a:t>Durchführung</a:t>
            </a:r>
          </a:p>
          <a:p>
            <a:pPr marL="265113" lvl="1" indent="-263525" eaLnBrk="1" hangingPunct="1">
              <a:spcBef>
                <a:spcPts val="600"/>
              </a:spcBef>
            </a:pPr>
            <a:r>
              <a:rPr lang="de-DE" altLang="de-DE" sz="1800" smtClean="0"/>
              <a:t>Ausbildung der Ausbilder</a:t>
            </a:r>
          </a:p>
          <a:p>
            <a:pPr marL="265113" lvl="1" indent="-263525" eaLnBrk="1" hangingPunct="1">
              <a:spcBef>
                <a:spcPts val="600"/>
              </a:spcBef>
            </a:pPr>
            <a:r>
              <a:rPr lang="de-DE" altLang="de-DE" sz="1800" smtClean="0"/>
              <a:t>Standortausbildung</a:t>
            </a:r>
          </a:p>
          <a:p>
            <a:pPr marL="265113" lvl="1" indent="-263525" eaLnBrk="1" hangingPunct="1">
              <a:spcBef>
                <a:spcPts val="600"/>
              </a:spcBef>
            </a:pPr>
            <a:r>
              <a:rPr lang="de-DE" altLang="de-DE" sz="1800" smtClean="0"/>
              <a:t>Einsatzübung</a:t>
            </a:r>
          </a:p>
          <a:p>
            <a:pPr marL="265113" lvl="1" indent="-263525" eaLnBrk="1" hangingPunct="1">
              <a:spcBef>
                <a:spcPts val="600"/>
              </a:spcBef>
            </a:pPr>
            <a:r>
              <a:rPr lang="de-DE" altLang="de-DE" sz="1800" smtClean="0"/>
              <a:t>Schulungsdienst</a:t>
            </a:r>
          </a:p>
        </p:txBody>
      </p:sp>
      <p:pic>
        <p:nvPicPr>
          <p:cNvPr id="15363" name="Picture 21" descr="02-DGUV PPT_Fuß-Folgeseite_3zu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2"/>
          <p:cNvSpPr txBox="1">
            <a:spLocks noChangeArrowheads="1"/>
          </p:cNvSpPr>
          <p:nvPr/>
        </p:nvSpPr>
        <p:spPr bwMode="auto">
          <a:xfrm>
            <a:off x="504825" y="6367463"/>
            <a:ext cx="43751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sz="1300" b="0">
              <a:solidFill>
                <a:schemeClr val="bg1"/>
              </a:solidFill>
            </a:endParaRPr>
          </a:p>
        </p:txBody>
      </p:sp>
      <p:sp>
        <p:nvSpPr>
          <p:cNvPr id="15365" name="Rectangle 13"/>
          <p:cNvSpPr txBox="1">
            <a:spLocks noChangeArrowheads="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19E620A9-7190-42B8-8D6C-2229324E241D}" type="slidenum">
              <a:rPr lang="de-DE" altLang="de-DE" sz="1300" b="0">
                <a:solidFill>
                  <a:schemeClr val="bg1"/>
                </a:solidFill>
              </a:rPr>
              <a:pPr algn="r" eaLnBrk="1" hangingPunct="1"/>
              <a:t>2</a:t>
            </a:fld>
            <a:endParaRPr lang="de-DE" altLang="de-DE" sz="1300" b="0">
              <a:solidFill>
                <a:schemeClr val="bg1"/>
              </a:solidFill>
            </a:endParaRPr>
          </a:p>
        </p:txBody>
      </p:sp>
      <p:sp>
        <p:nvSpPr>
          <p:cNvPr id="11" name="Rectangle 81"/>
          <p:cNvSpPr txBox="1">
            <a:spLocks noChangeArrowheads="1"/>
          </p:cNvSpPr>
          <p:nvPr/>
        </p:nvSpPr>
        <p:spPr bwMode="auto">
          <a:xfrm>
            <a:off x="420688" y="1069975"/>
            <a:ext cx="7632700" cy="849313"/>
          </a:xfrm>
          <a:prstGeom prst="rect">
            <a:avLst/>
          </a:prstGeom>
          <a:noFill/>
          <a:ln w="9525">
            <a:noFill/>
            <a:miter lim="800000"/>
            <a:headEnd/>
            <a:tailEnd/>
          </a:ln>
          <a:effectLst/>
        </p:spPr>
        <p:txBody>
          <a:bodyPr lIns="0" tIns="0" rIns="0" bIns="40074"/>
          <a:lstStyle/>
          <a:p>
            <a:pPr eaLnBrk="1" hangingPunct="1">
              <a:defRPr/>
            </a:pPr>
            <a:r>
              <a:rPr lang="en-US" sz="2600" kern="0" dirty="0" err="1">
                <a:latin typeface="+mj-lt"/>
                <a:ea typeface="+mj-ea"/>
                <a:cs typeface="+mj-cs"/>
              </a:rPr>
              <a:t>Aus</a:t>
            </a:r>
            <a:r>
              <a:rPr lang="en-US" sz="2600" kern="0" dirty="0">
                <a:latin typeface="+mj-lt"/>
                <a:ea typeface="+mj-ea"/>
                <a:cs typeface="+mj-cs"/>
              </a:rPr>
              <a:t>-, Fort-, und </a:t>
            </a:r>
            <a:r>
              <a:rPr lang="en-US" sz="2600" kern="0" dirty="0" err="1">
                <a:latin typeface="+mj-lt"/>
                <a:ea typeface="+mj-ea"/>
                <a:cs typeface="+mj-cs"/>
              </a:rPr>
              <a:t>Weiterbildung</a:t>
            </a:r>
            <a:endParaRPr lang="en-US" sz="2600" kern="0" dirty="0">
              <a:latin typeface="+mj-lt"/>
              <a:ea typeface="+mj-ea"/>
              <a:cs typeface="+mj-cs"/>
            </a:endParaRPr>
          </a:p>
        </p:txBody>
      </p:sp>
      <p:sp>
        <p:nvSpPr>
          <p:cNvPr id="15367" name="Foliennummernplatzhalter 11"/>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ACFA4F0B-3344-4A9C-A540-9C5139CCEF21}" type="slidenum">
              <a:rPr lang="de-DE" altLang="de-DE" sz="1300" b="0">
                <a:solidFill>
                  <a:schemeClr val="bg1"/>
                </a:solidFill>
              </a:rPr>
              <a:pPr algn="r" eaLnBrk="1" hangingPunct="1"/>
              <a:t>2</a:t>
            </a:fld>
            <a:endParaRPr lang="de-DE" altLang="de-DE" sz="1300" b="0">
              <a:solidFill>
                <a:schemeClr val="bg1"/>
              </a:solidFill>
            </a:endParaRPr>
          </a:p>
        </p:txBody>
      </p:sp>
      <p:sp>
        <p:nvSpPr>
          <p:cNvPr id="15368" name="Titel 1"/>
          <p:cNvSpPr txBox="1">
            <a:spLocks/>
          </p:cNvSpPr>
          <p:nvPr/>
        </p:nvSpPr>
        <p:spPr bwMode="auto">
          <a:xfrm>
            <a:off x="395288" y="296863"/>
            <a:ext cx="48974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Gliederung</a:t>
            </a:r>
          </a:p>
        </p:txBody>
      </p:sp>
      <p:pic>
        <p:nvPicPr>
          <p:cNvPr id="15369" name="Picture 12" descr="L:\Medienpaket Ausbildung 2019\Frank\P10102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149725"/>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ußzeilenplatzhalter 4"/>
          <p:cNvSpPr txBox="1">
            <a:spLocks noGrp="1"/>
          </p:cNvSpPr>
          <p:nvPr/>
        </p:nvSpPr>
        <p:spPr bwMode="auto">
          <a:xfrm>
            <a:off x="657225" y="65198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52227"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A50AB2BB-74CC-4EDF-961E-4EAFD911B84C}" type="slidenum">
              <a:rPr lang="de-DE" altLang="de-DE" sz="1300" b="0">
                <a:solidFill>
                  <a:schemeClr val="bg1"/>
                </a:solidFill>
              </a:rPr>
              <a:pPr algn="r" eaLnBrk="1" hangingPunct="1"/>
              <a:t>20</a:t>
            </a:fld>
            <a:endParaRPr lang="de-DE" altLang="de-DE" sz="1300" b="0">
              <a:solidFill>
                <a:schemeClr val="bg1"/>
              </a:solidFill>
            </a:endParaRPr>
          </a:p>
        </p:txBody>
      </p:sp>
      <p:sp>
        <p:nvSpPr>
          <p:cNvPr id="7" name="Titel 1"/>
          <p:cNvSpPr txBox="1">
            <a:spLocks/>
          </p:cNvSpPr>
          <p:nvPr/>
        </p:nvSpPr>
        <p:spPr bwMode="auto">
          <a:xfrm>
            <a:off x="395288" y="296863"/>
            <a:ext cx="6372225" cy="539750"/>
          </a:xfrm>
          <a:prstGeom prst="rect">
            <a:avLst/>
          </a:prstGeom>
          <a:noFill/>
          <a:ln w="9525">
            <a:noFill/>
            <a:miter lim="800000"/>
            <a:headEnd/>
            <a:tailEnd/>
          </a:ln>
          <a:effectLst/>
        </p:spPr>
        <p:txBody>
          <a:bodyPr lIns="0" tIns="0" rIns="0" bIns="40074"/>
          <a:lstStyle/>
          <a:p>
            <a:pPr eaLnBrk="1" hangingPunct="1">
              <a:defRPr/>
            </a:pPr>
            <a:r>
              <a:rPr lang="de-DE" sz="2600" kern="0" dirty="0">
                <a:latin typeface="+mj-lt"/>
                <a:ea typeface="+mj-ea"/>
                <a:cs typeface="+mj-cs"/>
              </a:rPr>
              <a:t>Standortausbildung</a:t>
            </a:r>
          </a:p>
        </p:txBody>
      </p:sp>
      <p:sp>
        <p:nvSpPr>
          <p:cNvPr id="8" name="Textfeld 7"/>
          <p:cNvSpPr txBox="1">
            <a:spLocks noChangeArrowheads="1"/>
          </p:cNvSpPr>
          <p:nvPr/>
        </p:nvSpPr>
        <p:spPr bwMode="auto">
          <a:xfrm>
            <a:off x="323850" y="1520825"/>
            <a:ext cx="8424863" cy="4940300"/>
          </a:xfrm>
          <a:prstGeom prst="rect">
            <a:avLst/>
          </a:prstGeom>
          <a:noFill/>
          <a:ln w="9525">
            <a:noFill/>
            <a:miter lim="800000"/>
            <a:headEnd/>
            <a:tailEnd/>
          </a:ln>
        </p:spPr>
        <p:txBody>
          <a:bodyPr>
            <a:spAutoFit/>
          </a:bodyPr>
          <a:lstStyle/>
          <a:p>
            <a:pPr marL="268288" lvl="1" indent="-266700">
              <a:spcBef>
                <a:spcPts val="1200"/>
              </a:spcBef>
              <a:buClr>
                <a:srgbClr val="004994"/>
              </a:buClr>
              <a:buFontTx/>
              <a:buChar char="•"/>
              <a:defRPr/>
            </a:pPr>
            <a:r>
              <a:rPr lang="de-DE" altLang="de-DE" sz="1800" b="0" dirty="0">
                <a:solidFill>
                  <a:srgbClr val="555555"/>
                </a:solidFill>
                <a:latin typeface="Arial" charset="0"/>
                <a:cs typeface="Arial" charset="0"/>
                <a:sym typeface="Wingdings" pitchFamily="2" charset="2"/>
              </a:rPr>
              <a:t>auch bei der Standortausbildung gilt:</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selbstverständliche Nutzung der vollständigen PSA</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bei Entnahme und Transport von Geräten die erforderliche Mindestanzahl von Personen einsetzen</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doppelt gerollte Schläuche so tragen, dass beide Kupplungen festgehalten werden</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Schläuche möglichst so verlegen, dass sie nicht über Verkehrswegen liegen</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ggf. Anwendung zusätzlicher Sicherungsmaßnahmen</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Unterlassung von besonders gefährlichen Tätigkeiten</a:t>
            </a:r>
          </a:p>
          <a:p>
            <a:pPr marL="530225" lvl="1" indent="-265113">
              <a:spcBef>
                <a:spcPts val="600"/>
              </a:spcBef>
              <a:buClr>
                <a:srgbClr val="004994"/>
              </a:buClr>
              <a:buFont typeface="Wingdings" pitchFamily="2" charset="2"/>
              <a:buChar char="ü"/>
              <a:defRPr/>
            </a:pPr>
            <a:r>
              <a:rPr lang="de-DE" altLang="de-DE" sz="1800" b="0" dirty="0">
                <a:solidFill>
                  <a:srgbClr val="555555"/>
                </a:solidFill>
                <a:latin typeface="Arial" charset="0"/>
                <a:cs typeface="Arial" charset="0"/>
                <a:sym typeface="Wingdings" pitchFamily="2" charset="2"/>
              </a:rPr>
              <a:t>Verwendung von vorschriftsmäßig geprüften Geräten                                       und Ausrüstungsgegenständen sowie </a:t>
            </a:r>
            <a:r>
              <a:rPr lang="de-DE" altLang="de-DE" sz="1800" b="0" dirty="0" err="1">
                <a:solidFill>
                  <a:srgbClr val="555555"/>
                </a:solidFill>
                <a:latin typeface="Arial" charset="0"/>
                <a:cs typeface="Arial" charset="0"/>
                <a:sym typeface="Wingdings" pitchFamily="2" charset="2"/>
              </a:rPr>
              <a:t>Wiederher</a:t>
            </a:r>
            <a:r>
              <a:rPr lang="de-DE" altLang="de-DE" sz="1800" b="0" dirty="0">
                <a:solidFill>
                  <a:srgbClr val="555555"/>
                </a:solidFill>
                <a:latin typeface="Arial" charset="0"/>
                <a:cs typeface="Arial" charset="0"/>
                <a:sym typeface="Wingdings" pitchFamily="2" charset="2"/>
              </a:rPr>
              <a:t>-                                              </a:t>
            </a:r>
            <a:r>
              <a:rPr lang="de-DE" altLang="de-DE" sz="1800" b="0" dirty="0" err="1">
                <a:solidFill>
                  <a:srgbClr val="555555"/>
                </a:solidFill>
                <a:latin typeface="Arial" charset="0"/>
                <a:cs typeface="Arial" charset="0"/>
                <a:sym typeface="Wingdings" pitchFamily="2" charset="2"/>
              </a:rPr>
              <a:t>stellung</a:t>
            </a:r>
            <a:r>
              <a:rPr lang="de-DE" altLang="de-DE" sz="1800" b="0" dirty="0">
                <a:solidFill>
                  <a:srgbClr val="555555"/>
                </a:solidFill>
                <a:latin typeface="Arial" charset="0"/>
                <a:cs typeface="Arial" charset="0"/>
                <a:sym typeface="Wingdings" pitchFamily="2" charset="2"/>
              </a:rPr>
              <a:t> ihrer Einsatzbereitschaft</a:t>
            </a:r>
          </a:p>
          <a:p>
            <a:pPr marL="268288" lvl="1" indent="-266700">
              <a:spcBef>
                <a:spcPts val="1200"/>
              </a:spcBef>
              <a:buClr>
                <a:srgbClr val="004994"/>
              </a:buClr>
              <a:buFontTx/>
              <a:buChar char="•"/>
              <a:defRPr/>
            </a:pPr>
            <a:r>
              <a:rPr lang="de-DE" altLang="de-DE" sz="1800" b="0" dirty="0">
                <a:solidFill>
                  <a:srgbClr val="555555"/>
                </a:solidFill>
                <a:latin typeface="Arial" charset="0"/>
                <a:cs typeface="Arial" charset="0"/>
                <a:sym typeface="Wingdings" pitchFamily="2" charset="2"/>
              </a:rPr>
              <a:t>Schaffung baulicher Voraussetzungen zur Ausbildung,                                            z. B. am Übungsturm, auf der Übungsfläche, am                                              Übungsobjekt. </a:t>
            </a:r>
          </a:p>
        </p:txBody>
      </p:sp>
      <p:sp>
        <p:nvSpPr>
          <p:cNvPr id="52230" name="Rechteck 8"/>
          <p:cNvSpPr>
            <a:spLocks noChangeArrowheads="1"/>
          </p:cNvSpPr>
          <p:nvPr/>
        </p:nvSpPr>
        <p:spPr bwMode="auto">
          <a:xfrm>
            <a:off x="323850" y="1052513"/>
            <a:ext cx="248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buClr>
                <a:srgbClr val="004994"/>
              </a:buClr>
            </a:pPr>
            <a:r>
              <a:rPr lang="de-DE" altLang="de-DE" sz="1800">
                <a:sym typeface="Wingdings" panose="05000000000000000000" pitchFamily="2" charset="2"/>
              </a:rPr>
              <a:t>Allgemeine Hinweise</a:t>
            </a:r>
            <a:endParaRPr lang="de-DE" altLang="de-DE" sz="1800" b="0">
              <a:solidFill>
                <a:srgbClr val="555555"/>
              </a:solidFill>
              <a:sym typeface="Wingdings" panose="05000000000000000000" pitchFamily="2" charset="2"/>
            </a:endParaRPr>
          </a:p>
        </p:txBody>
      </p:sp>
      <p:pic>
        <p:nvPicPr>
          <p:cNvPr id="52231" name="Picture 6" descr="E:\196 Medienpaket 2019 Fr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49725"/>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54275"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0083AEB7-A0F6-4DB4-912B-9E02C80622C4}" type="slidenum">
              <a:rPr lang="de-DE" altLang="de-DE" sz="1300" b="0">
                <a:solidFill>
                  <a:schemeClr val="bg1"/>
                </a:solidFill>
              </a:rPr>
              <a:pPr algn="r" eaLnBrk="1" hangingPunct="1"/>
              <a:t>21</a:t>
            </a:fld>
            <a:endParaRPr lang="de-DE" altLang="de-DE" sz="1300" b="0">
              <a:solidFill>
                <a:schemeClr val="bg1"/>
              </a:solidFill>
            </a:endParaRPr>
          </a:p>
        </p:txBody>
      </p:sp>
      <p:sp>
        <p:nvSpPr>
          <p:cNvPr id="7" name="Titel 1"/>
          <p:cNvSpPr txBox="1">
            <a:spLocks/>
          </p:cNvSpPr>
          <p:nvPr/>
        </p:nvSpPr>
        <p:spPr bwMode="auto">
          <a:xfrm>
            <a:off x="395288" y="296863"/>
            <a:ext cx="6372225" cy="539750"/>
          </a:xfrm>
          <a:prstGeom prst="rect">
            <a:avLst/>
          </a:prstGeom>
          <a:noFill/>
          <a:ln w="9525">
            <a:noFill/>
            <a:miter lim="800000"/>
            <a:headEnd/>
            <a:tailEnd/>
          </a:ln>
          <a:effectLst/>
        </p:spPr>
        <p:txBody>
          <a:bodyPr lIns="0" tIns="0" rIns="0" bIns="40074"/>
          <a:lstStyle/>
          <a:p>
            <a:pPr eaLnBrk="1" hangingPunct="1">
              <a:defRPr/>
            </a:pPr>
            <a:r>
              <a:rPr lang="de-DE" sz="2600" kern="0" dirty="0">
                <a:latin typeface="+mj-lt"/>
                <a:ea typeface="+mj-ea"/>
                <a:cs typeface="+mj-cs"/>
              </a:rPr>
              <a:t>Einsatzübung</a:t>
            </a:r>
          </a:p>
        </p:txBody>
      </p:sp>
      <p:sp>
        <p:nvSpPr>
          <p:cNvPr id="8" name="Textfeld 7"/>
          <p:cNvSpPr txBox="1">
            <a:spLocks noChangeArrowheads="1"/>
          </p:cNvSpPr>
          <p:nvPr/>
        </p:nvSpPr>
        <p:spPr bwMode="auto">
          <a:xfrm>
            <a:off x="323850" y="1506538"/>
            <a:ext cx="8424863"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000" b="1">
                <a:solidFill>
                  <a:srgbClr val="004994"/>
                </a:solidFill>
                <a:latin typeface="Arial" panose="020B0604020202020204" pitchFamily="34" charset="0"/>
                <a:cs typeface="Arial" panose="020B0604020202020204" pitchFamily="34" charset="0"/>
              </a:defRPr>
            </a:lvl1pPr>
            <a:lvl2pPr marL="2857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Bei der Einsatzübung werden die in der Standortausbildung trainierten Einzelaktionen im Verbund der Feuerwehr angewendet.</a:t>
            </a:r>
          </a:p>
          <a:p>
            <a:pPr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Es gelten die gleichen Hinweise wie zum Thema Standortausbildung.</a:t>
            </a:r>
          </a:p>
          <a:p>
            <a:pPr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Hier ist Voraussetzung, dass die Grundtätigkeiten theoretisch und praktisch richtig ausgeführt werden.</a:t>
            </a:r>
          </a:p>
          <a:p>
            <a:pPr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Die Übung sollte insbesondere dazu dienen, das Zusammenspiel der einzelnen Einheiten zu üben. Der Zeitfaktor sollte untergeordnet sein. Deshalb müssen auch erforderliche Sicherungsmaßnahmen ergriffen werden, die beim Realeinsatz nicht angewendet werden.</a:t>
            </a:r>
          </a:p>
          <a:p>
            <a:pPr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Es ist dringend zu empfehlen im Vorfeld eine Gefähr-                                   dungsbeurteilung für die Einsatzübung durchzuführen.</a:t>
            </a:r>
          </a:p>
          <a:p>
            <a:pPr lvl="1"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Wenn erforderlich, externe Berater (z. B. Statiker,                                           Unfallkasse) einbeziehen.</a:t>
            </a:r>
          </a:p>
          <a:p>
            <a:pPr eaLnBrk="1" hangingPunct="1">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Ableiten von Maßnahmen für zukünftige Übungen.</a:t>
            </a:r>
          </a:p>
        </p:txBody>
      </p:sp>
      <p:sp>
        <p:nvSpPr>
          <p:cNvPr id="54278" name="Rechteck 8"/>
          <p:cNvSpPr>
            <a:spLocks noChangeArrowheads="1"/>
          </p:cNvSpPr>
          <p:nvPr/>
        </p:nvSpPr>
        <p:spPr bwMode="auto">
          <a:xfrm>
            <a:off x="323850" y="1052513"/>
            <a:ext cx="248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buClr>
                <a:srgbClr val="004994"/>
              </a:buClr>
            </a:pPr>
            <a:r>
              <a:rPr lang="de-DE" altLang="de-DE" sz="1800">
                <a:sym typeface="Wingdings" panose="05000000000000000000" pitchFamily="2" charset="2"/>
              </a:rPr>
              <a:t>Allgemeine Hinweise</a:t>
            </a:r>
            <a:endParaRPr lang="de-DE" altLang="de-DE" sz="1800" b="0">
              <a:solidFill>
                <a:srgbClr val="555555"/>
              </a:solidFill>
              <a:sym typeface="Wingdings" panose="05000000000000000000" pitchFamily="2" charset="2"/>
            </a:endParaRPr>
          </a:p>
        </p:txBody>
      </p:sp>
      <p:pic>
        <p:nvPicPr>
          <p:cNvPr id="54279" name="Picture 7" descr="E:\101 Medienpaket 2019 Fr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813" y="4149725"/>
            <a:ext cx="2519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56323"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BB92A2DB-3972-4EC8-BC1B-39D5DAFBCED9}" type="slidenum">
              <a:rPr lang="de-DE" altLang="de-DE" sz="1300" b="0">
                <a:solidFill>
                  <a:schemeClr val="bg1"/>
                </a:solidFill>
              </a:rPr>
              <a:pPr algn="r" eaLnBrk="1" hangingPunct="1"/>
              <a:t>22</a:t>
            </a:fld>
            <a:endParaRPr lang="de-DE" altLang="de-DE" sz="1300" b="0">
              <a:solidFill>
                <a:schemeClr val="bg1"/>
              </a:solidFill>
            </a:endParaRPr>
          </a:p>
        </p:txBody>
      </p:sp>
      <p:sp>
        <p:nvSpPr>
          <p:cNvPr id="7" name="Titel 1"/>
          <p:cNvSpPr txBox="1">
            <a:spLocks/>
          </p:cNvSpPr>
          <p:nvPr/>
        </p:nvSpPr>
        <p:spPr bwMode="auto">
          <a:xfrm>
            <a:off x="395288" y="296863"/>
            <a:ext cx="6372225" cy="539750"/>
          </a:xfrm>
          <a:prstGeom prst="rect">
            <a:avLst/>
          </a:prstGeom>
          <a:noFill/>
          <a:ln w="9525">
            <a:noFill/>
            <a:miter lim="800000"/>
            <a:headEnd/>
            <a:tailEnd/>
          </a:ln>
          <a:effectLst/>
        </p:spPr>
        <p:txBody>
          <a:bodyPr lIns="0" tIns="0" rIns="0" bIns="40074"/>
          <a:lstStyle/>
          <a:p>
            <a:pPr eaLnBrk="1" hangingPunct="1">
              <a:defRPr/>
            </a:pPr>
            <a:r>
              <a:rPr lang="de-DE" sz="2600" kern="0" dirty="0">
                <a:latin typeface="+mj-lt"/>
                <a:ea typeface="+mj-ea"/>
                <a:cs typeface="+mj-cs"/>
              </a:rPr>
              <a:t>Schulungsdienst</a:t>
            </a:r>
          </a:p>
        </p:txBody>
      </p:sp>
      <p:sp>
        <p:nvSpPr>
          <p:cNvPr id="38917" name="Textfeld 7"/>
          <p:cNvSpPr txBox="1">
            <a:spLocks noChangeArrowheads="1"/>
          </p:cNvSpPr>
          <p:nvPr/>
        </p:nvSpPr>
        <p:spPr bwMode="auto">
          <a:xfrm>
            <a:off x="323850" y="1125538"/>
            <a:ext cx="8424863"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357188" indent="-177800">
              <a:defRPr sz="3000" b="1">
                <a:solidFill>
                  <a:srgbClr val="004994"/>
                </a:solidFill>
                <a:latin typeface="Arial" panose="020B0604020202020204" pitchFamily="34" charset="0"/>
                <a:cs typeface="Arial" panose="020B0604020202020204" pitchFamily="34" charset="0"/>
              </a:defRPr>
            </a:lvl2pPr>
            <a:lvl3pPr marL="1081088" indent="-363538">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endParaRPr lang="de-DE" altLang="de-DE" sz="1800" b="0">
              <a:solidFill>
                <a:srgbClr val="555555"/>
              </a:solidFill>
              <a:sym typeface="Wingdings" panose="05000000000000000000" pitchFamily="2" charset="2"/>
            </a:endParaRPr>
          </a:p>
          <a:p>
            <a:pPr>
              <a:spcBef>
                <a:spcPct val="20000"/>
              </a:spcBef>
              <a:buClr>
                <a:srgbClr val="004994"/>
              </a:buClr>
            </a:pPr>
            <a:r>
              <a:rPr lang="de-DE" altLang="de-DE" sz="1800" b="0">
                <a:solidFill>
                  <a:srgbClr val="555555"/>
                </a:solidFill>
                <a:sym typeface="Wingdings" panose="05000000000000000000" pitchFamily="2" charset="2"/>
              </a:rPr>
              <a:t>Voraussetzungen für eine sichere und nachhaltige Ausbildung im Rahmen des Schulungsdienstes schaffen, z. B. durch </a:t>
            </a:r>
          </a:p>
          <a:p>
            <a:pPr>
              <a:spcBef>
                <a:spcPct val="20000"/>
              </a:spcBef>
              <a:buClr>
                <a:srgbClr val="004994"/>
              </a:buClr>
              <a:buFontTx/>
              <a:buChar char="•"/>
            </a:pPr>
            <a:r>
              <a:rPr lang="de-DE" altLang="de-DE" sz="1800" b="0">
                <a:solidFill>
                  <a:srgbClr val="555555"/>
                </a:solidFill>
                <a:sym typeface="Wingdings" panose="05000000000000000000" pitchFamily="2" charset="2"/>
              </a:rPr>
              <a:t>  Räumlichkeiten (Schulungsraum) mit:</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ausreichender Größe</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entsprechender Möblierung</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technischer Ausstattung (z. B. PC, Beamer, Leinwand)</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ausreichender Beleuchtung, Belüftung und Heizung</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sichere Gestaltung (z. B. nicht über </a:t>
            </a:r>
            <a:br>
              <a:rPr lang="de-DE" altLang="de-DE" sz="1800" b="0">
                <a:solidFill>
                  <a:srgbClr val="555555"/>
                </a:solidFill>
                <a:sym typeface="Wingdings" panose="05000000000000000000" pitchFamily="2" charset="2"/>
              </a:rPr>
            </a:br>
            <a:r>
              <a:rPr lang="de-DE" altLang="de-DE" sz="1800" b="0">
                <a:solidFill>
                  <a:srgbClr val="555555"/>
                </a:solidFill>
                <a:sym typeface="Wingdings" panose="05000000000000000000" pitchFamily="2" charset="2"/>
              </a:rPr>
              <a:t> Verkehrswege verlegte Kabel)</a:t>
            </a:r>
          </a:p>
          <a:p>
            <a:pPr>
              <a:spcBef>
                <a:spcPct val="20000"/>
              </a:spcBef>
              <a:buClr>
                <a:srgbClr val="004994"/>
              </a:buClr>
              <a:buFontTx/>
              <a:buChar char="•"/>
            </a:pPr>
            <a:r>
              <a:rPr lang="de-DE" altLang="de-DE" sz="1800" b="0">
                <a:solidFill>
                  <a:srgbClr val="555555"/>
                </a:solidFill>
                <a:sym typeface="Wingdings" panose="05000000000000000000" pitchFamily="2" charset="2"/>
              </a:rPr>
              <a:t>  didaktische Hilfsmittel:</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Interaktive Lerninhalte</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Kreative Vermittlung</a:t>
            </a:r>
          </a:p>
          <a:p>
            <a:pPr lvl="1">
              <a:spcBef>
                <a:spcPts val="600"/>
              </a:spcBef>
              <a:buClr>
                <a:srgbClr val="004994"/>
              </a:buClr>
              <a:buFont typeface="Wingdings" panose="05000000000000000000" pitchFamily="2" charset="2"/>
              <a:buChar char="ü"/>
            </a:pPr>
            <a:r>
              <a:rPr lang="de-DE" altLang="de-DE" sz="1800" b="0">
                <a:solidFill>
                  <a:srgbClr val="555555"/>
                </a:solidFill>
                <a:sym typeface="Wingdings" panose="05000000000000000000" pitchFamily="2" charset="2"/>
              </a:rPr>
              <a:t> „Bühnenwechsel“</a:t>
            </a:r>
          </a:p>
          <a:p>
            <a:pPr lvl="1">
              <a:spcBef>
                <a:spcPct val="20000"/>
              </a:spcBef>
              <a:buClr>
                <a:srgbClr val="004994"/>
              </a:buClr>
              <a:buFontTx/>
              <a:buChar char="•"/>
            </a:pPr>
            <a:endParaRPr lang="de-DE" altLang="de-DE" sz="1800" b="0">
              <a:solidFill>
                <a:srgbClr val="555555"/>
              </a:solidFill>
              <a:sym typeface="Wingdings" panose="05000000000000000000" pitchFamily="2" charset="2"/>
            </a:endParaRPr>
          </a:p>
        </p:txBody>
      </p:sp>
      <p:sp>
        <p:nvSpPr>
          <p:cNvPr id="56326" name="Rechteck 8"/>
          <p:cNvSpPr>
            <a:spLocks noChangeArrowheads="1"/>
          </p:cNvSpPr>
          <p:nvPr/>
        </p:nvSpPr>
        <p:spPr bwMode="auto">
          <a:xfrm>
            <a:off x="323850" y="1052513"/>
            <a:ext cx="209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3000" b="1">
                <a:solidFill>
                  <a:srgbClr val="004994"/>
                </a:solidFill>
                <a:latin typeface="Arial" panose="020B0604020202020204" pitchFamily="34" charset="0"/>
                <a:cs typeface="Arial" panose="020B0604020202020204" pitchFamily="34" charset="0"/>
              </a:defRPr>
            </a:lvl1pPr>
            <a:lvl2pPr marL="268288" indent="-26670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buClr>
                <a:srgbClr val="004994"/>
              </a:buClr>
            </a:pPr>
            <a:r>
              <a:rPr lang="de-DE" altLang="de-DE" sz="1800">
                <a:sym typeface="Wingdings" panose="05000000000000000000" pitchFamily="2" charset="2"/>
              </a:rPr>
              <a:t>Voraussetzungen</a:t>
            </a:r>
            <a:endParaRPr lang="de-DE" altLang="de-DE" sz="1800" b="0">
              <a:solidFill>
                <a:srgbClr val="555555"/>
              </a:solidFill>
              <a:sym typeface="Wingdings" panose="05000000000000000000" pitchFamily="2" charset="2"/>
            </a:endParaRPr>
          </a:p>
        </p:txBody>
      </p:sp>
      <p:pic>
        <p:nvPicPr>
          <p:cNvPr id="56327" name="Picture 7" descr="E:\248 Medienpaket 2019 Fr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813" y="4130675"/>
            <a:ext cx="251936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1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91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8917">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89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ußzeilenplatzhalter 3"/>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58371" name="Foliennummernplatzhalter 4"/>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F07C856E-6C3A-4E26-90C6-E3F572471EBF}" type="slidenum">
              <a:rPr lang="de-DE" altLang="de-DE" sz="1300" b="0">
                <a:solidFill>
                  <a:schemeClr val="bg1"/>
                </a:solidFill>
              </a:rPr>
              <a:pPr algn="r" eaLnBrk="1" hangingPunct="1"/>
              <a:t>23</a:t>
            </a:fld>
            <a:endParaRPr lang="de-DE" altLang="de-DE" sz="1300" b="0">
              <a:solidFill>
                <a:schemeClr val="bg1"/>
              </a:solidFill>
            </a:endParaRPr>
          </a:p>
        </p:txBody>
      </p:sp>
      <p:sp>
        <p:nvSpPr>
          <p:cNvPr id="6" name="Titel 1"/>
          <p:cNvSpPr txBox="1">
            <a:spLocks/>
          </p:cNvSpPr>
          <p:nvPr/>
        </p:nvSpPr>
        <p:spPr bwMode="auto">
          <a:xfrm>
            <a:off x="395288" y="296863"/>
            <a:ext cx="6985000" cy="539750"/>
          </a:xfrm>
          <a:prstGeom prst="rect">
            <a:avLst/>
          </a:prstGeom>
          <a:noFill/>
          <a:ln w="9525">
            <a:noFill/>
            <a:miter lim="800000"/>
            <a:headEnd/>
            <a:tailEnd/>
          </a:ln>
          <a:effectLst/>
        </p:spPr>
        <p:txBody>
          <a:bodyPr lIns="0" tIns="0" rIns="0" bIns="40074"/>
          <a:lstStyle/>
          <a:p>
            <a:pPr>
              <a:defRPr/>
            </a:pPr>
            <a:r>
              <a:rPr lang="de-DE" sz="2600" kern="0" dirty="0">
                <a:latin typeface="+mj-lt"/>
                <a:ea typeface="+mj-ea"/>
                <a:cs typeface="+mj-cs"/>
              </a:rPr>
              <a:t>Literatur</a:t>
            </a:r>
            <a:endParaRPr lang="de-DE" sz="1400" kern="0" dirty="0">
              <a:latin typeface="+mj-lt"/>
              <a:ea typeface="+mj-ea"/>
              <a:cs typeface="+mj-cs"/>
            </a:endParaRPr>
          </a:p>
        </p:txBody>
      </p:sp>
      <p:sp>
        <p:nvSpPr>
          <p:cNvPr id="14341" name="Text Box 30"/>
          <p:cNvSpPr txBox="1">
            <a:spLocks noChangeArrowheads="1"/>
          </p:cNvSpPr>
          <p:nvPr/>
        </p:nvSpPr>
        <p:spPr bwMode="auto">
          <a:xfrm>
            <a:off x="366713" y="4724400"/>
            <a:ext cx="8424862" cy="936625"/>
          </a:xfrm>
          <a:prstGeom prst="rect">
            <a:avLst/>
          </a:prstGeom>
          <a:solidFill>
            <a:schemeClr val="bg2">
              <a:lumMod val="20000"/>
              <a:lumOff val="80000"/>
            </a:schemeClr>
          </a:solidFill>
          <a:ln w="9525">
            <a:solidFill>
              <a:srgbClr val="000000"/>
            </a:solidFill>
            <a:miter lim="800000"/>
            <a:headEnd/>
            <a:tailEnd/>
          </a:ln>
        </p:spPr>
        <p:txBody>
          <a:bodyPr anchor="ctr"/>
          <a:lstStyle>
            <a:lvl1pPr>
              <a:spcBef>
                <a:spcPct val="20000"/>
              </a:spcBef>
              <a:buChar char="•"/>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buFontTx/>
              <a:buNone/>
              <a:defRPr/>
            </a:pPr>
            <a:r>
              <a:rPr lang="de-DE" altLang="de-DE" sz="1800" dirty="0" smtClean="0">
                <a:solidFill>
                  <a:srgbClr val="004994"/>
                </a:solidFill>
                <a:cs typeface="Arial" charset="0"/>
              </a:rPr>
              <a:t>Auswahl von </a:t>
            </a:r>
            <a:r>
              <a:rPr lang="de-DE" altLang="de-DE" sz="1800" dirty="0">
                <a:solidFill>
                  <a:srgbClr val="004994"/>
                </a:solidFill>
                <a:cs typeface="Arial" charset="0"/>
              </a:rPr>
              <a:t>persönlicher Schutzausrüstung für  Einsätze bei der </a:t>
            </a:r>
            <a:r>
              <a:rPr lang="de-DE" altLang="de-DE" sz="1800" dirty="0" smtClean="0">
                <a:solidFill>
                  <a:srgbClr val="004994"/>
                </a:solidFill>
                <a:cs typeface="Arial" charset="0"/>
              </a:rPr>
              <a:t>Feuerwehr - Basierend </a:t>
            </a:r>
            <a:r>
              <a:rPr lang="de-DE" altLang="de-DE" sz="1800" dirty="0">
                <a:solidFill>
                  <a:srgbClr val="004994"/>
                </a:solidFill>
                <a:cs typeface="Arial" charset="0"/>
              </a:rPr>
              <a:t>auf einer Gefährdungsbeurteilung</a:t>
            </a:r>
            <a:endParaRPr lang="de-DE" altLang="de-DE" sz="1800" dirty="0" smtClean="0">
              <a:solidFill>
                <a:srgbClr val="004994"/>
              </a:solidFill>
              <a:cs typeface="Arial" charset="0"/>
            </a:endParaRPr>
          </a:p>
          <a:p>
            <a:pPr eaLnBrk="1" hangingPunct="1">
              <a:spcBef>
                <a:spcPct val="0"/>
              </a:spcBef>
              <a:buFontTx/>
              <a:buNone/>
              <a:defRPr/>
            </a:pPr>
            <a:r>
              <a:rPr lang="de-DE" altLang="de-DE" sz="1800" b="0" dirty="0" smtClean="0">
                <a:solidFill>
                  <a:srgbClr val="004994"/>
                </a:solidFill>
                <a:cs typeface="Arial" charset="0"/>
              </a:rPr>
              <a:t>(</a:t>
            </a:r>
            <a:r>
              <a:rPr lang="de-DE" altLang="de-DE" sz="1800" b="0" dirty="0" smtClean="0">
                <a:solidFill>
                  <a:srgbClr val="004994"/>
                </a:solidFill>
                <a:cs typeface="Arial" charset="0"/>
                <a:sym typeface="Wingdings" pitchFamily="2" charset="2"/>
              </a:rPr>
              <a:t>DGUV Information 205-014, bisher BGI/GUV-I 8675. Neue Auflage Ende 2016)</a:t>
            </a:r>
          </a:p>
        </p:txBody>
      </p:sp>
      <p:sp>
        <p:nvSpPr>
          <p:cNvPr id="3" name="Text Box 30"/>
          <p:cNvSpPr txBox="1">
            <a:spLocks noChangeArrowheads="1"/>
          </p:cNvSpPr>
          <p:nvPr/>
        </p:nvSpPr>
        <p:spPr bwMode="auto">
          <a:xfrm>
            <a:off x="366713" y="1500188"/>
            <a:ext cx="8424862" cy="647700"/>
          </a:xfrm>
          <a:prstGeom prst="rect">
            <a:avLst/>
          </a:prstGeom>
          <a:solidFill>
            <a:schemeClr val="bg2">
              <a:lumMod val="20000"/>
              <a:lumOff val="80000"/>
            </a:schemeClr>
          </a:solidFill>
          <a:ln w="9525">
            <a:solidFill>
              <a:srgbClr val="000000"/>
            </a:solidFill>
            <a:miter lim="800000"/>
            <a:headEnd/>
            <a:tailEnd/>
          </a:ln>
        </p:spPr>
        <p:txBody>
          <a:bodyPr anchor="ctr"/>
          <a:lstStyle>
            <a:lvl1pPr>
              <a:spcBef>
                <a:spcPct val="20000"/>
              </a:spcBef>
              <a:buChar char="•"/>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buFontTx/>
              <a:buNone/>
              <a:defRPr/>
            </a:pPr>
            <a:r>
              <a:rPr lang="de-DE" altLang="de-DE" sz="1800" dirty="0">
                <a:solidFill>
                  <a:srgbClr val="004994"/>
                </a:solidFill>
                <a:cs typeface="Arial" charset="0"/>
              </a:rPr>
              <a:t>Unfallverhütungsvorschrift </a:t>
            </a:r>
            <a:r>
              <a:rPr lang="de-DE" altLang="de-DE" sz="1800" dirty="0" smtClean="0">
                <a:solidFill>
                  <a:srgbClr val="004994"/>
                </a:solidFill>
                <a:cs typeface="Arial" charset="0"/>
              </a:rPr>
              <a:t>„Grundsätze der Prävention“</a:t>
            </a:r>
          </a:p>
          <a:p>
            <a:pPr eaLnBrk="1" hangingPunct="1">
              <a:spcBef>
                <a:spcPct val="0"/>
              </a:spcBef>
              <a:buFontTx/>
              <a:buNone/>
              <a:defRPr/>
            </a:pPr>
            <a:r>
              <a:rPr lang="de-DE" altLang="de-DE" sz="1800" b="0" dirty="0" smtClean="0">
                <a:solidFill>
                  <a:srgbClr val="004994"/>
                </a:solidFill>
                <a:cs typeface="Arial" charset="0"/>
              </a:rPr>
              <a:t>(DGUV Vorschrift 1, DGUV Regel 100-001</a:t>
            </a:r>
            <a:r>
              <a:rPr lang="de-DE" altLang="de-DE" sz="1800" b="0" dirty="0" smtClean="0">
                <a:solidFill>
                  <a:srgbClr val="004994"/>
                </a:solidFill>
                <a:cs typeface="Arial" charset="0"/>
                <a:sym typeface="Wingdings" pitchFamily="2" charset="2"/>
              </a:rPr>
              <a:t>)</a:t>
            </a:r>
          </a:p>
        </p:txBody>
      </p:sp>
      <p:sp>
        <p:nvSpPr>
          <p:cNvPr id="12" name="Text Box 30"/>
          <p:cNvSpPr txBox="1">
            <a:spLocks noChangeArrowheads="1"/>
          </p:cNvSpPr>
          <p:nvPr/>
        </p:nvSpPr>
        <p:spPr bwMode="auto">
          <a:xfrm>
            <a:off x="366713" y="2308225"/>
            <a:ext cx="8424862" cy="647700"/>
          </a:xfrm>
          <a:prstGeom prst="rect">
            <a:avLst/>
          </a:prstGeom>
          <a:solidFill>
            <a:schemeClr val="bg2">
              <a:lumMod val="20000"/>
              <a:lumOff val="80000"/>
            </a:schemeClr>
          </a:solidFill>
          <a:ln w="9525">
            <a:solidFill>
              <a:srgbClr val="000000"/>
            </a:solidFill>
            <a:miter lim="800000"/>
            <a:headEnd/>
            <a:tailEnd/>
          </a:ln>
        </p:spPr>
        <p:txBody>
          <a:bodyPr anchor="ctr"/>
          <a:lstStyle>
            <a:lvl1pPr>
              <a:spcBef>
                <a:spcPct val="20000"/>
              </a:spcBef>
              <a:buChar char="•"/>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buFontTx/>
              <a:buNone/>
              <a:defRPr/>
            </a:pPr>
            <a:r>
              <a:rPr lang="de-DE" altLang="de-DE" sz="1800" dirty="0" smtClean="0">
                <a:solidFill>
                  <a:srgbClr val="004994"/>
                </a:solidFill>
                <a:cs typeface="Arial" charset="0"/>
              </a:rPr>
              <a:t>Unfallverhütungsvorschrift „Feuerwehren“</a:t>
            </a:r>
          </a:p>
          <a:p>
            <a:pPr eaLnBrk="1" hangingPunct="1">
              <a:spcBef>
                <a:spcPct val="0"/>
              </a:spcBef>
              <a:buFontTx/>
              <a:buNone/>
              <a:defRPr/>
            </a:pPr>
            <a:r>
              <a:rPr lang="de-DE" altLang="de-DE" sz="1800" b="0" dirty="0" smtClean="0">
                <a:solidFill>
                  <a:srgbClr val="004994"/>
                </a:solidFill>
                <a:cs typeface="Arial" charset="0"/>
              </a:rPr>
              <a:t>(DGUV Vorschrift 49, DGUV Regel 105-049</a:t>
            </a:r>
            <a:r>
              <a:rPr lang="de-DE" altLang="de-DE" sz="1800" b="0" dirty="0" smtClean="0">
                <a:solidFill>
                  <a:srgbClr val="004994"/>
                </a:solidFill>
                <a:cs typeface="Arial" charset="0"/>
                <a:sym typeface="Wingdings" pitchFamily="2" charset="2"/>
              </a:rPr>
              <a:t>)</a:t>
            </a:r>
          </a:p>
        </p:txBody>
      </p:sp>
      <p:sp>
        <p:nvSpPr>
          <p:cNvPr id="13" name="Text Box 30"/>
          <p:cNvSpPr txBox="1">
            <a:spLocks noChangeArrowheads="1"/>
          </p:cNvSpPr>
          <p:nvPr/>
        </p:nvSpPr>
        <p:spPr bwMode="auto">
          <a:xfrm>
            <a:off x="369888" y="3105150"/>
            <a:ext cx="8424862" cy="647700"/>
          </a:xfrm>
          <a:prstGeom prst="rect">
            <a:avLst/>
          </a:prstGeom>
          <a:solidFill>
            <a:schemeClr val="bg2">
              <a:lumMod val="20000"/>
              <a:lumOff val="80000"/>
            </a:schemeClr>
          </a:solidFill>
          <a:ln w="9525">
            <a:solidFill>
              <a:srgbClr val="000000"/>
            </a:solidFill>
            <a:miter lim="800000"/>
            <a:headEnd/>
            <a:tailEnd/>
          </a:ln>
        </p:spPr>
        <p:txBody>
          <a:bodyPr anchor="ctr"/>
          <a:lstStyle>
            <a:lvl1pPr>
              <a:spcBef>
                <a:spcPct val="20000"/>
              </a:spcBef>
              <a:buChar char="•"/>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buFontTx/>
              <a:buNone/>
              <a:defRPr/>
            </a:pPr>
            <a:r>
              <a:rPr lang="de-DE" altLang="de-DE" sz="1800" dirty="0" smtClean="0">
                <a:solidFill>
                  <a:srgbClr val="004994"/>
                </a:solidFill>
                <a:cs typeface="Arial" charset="0"/>
              </a:rPr>
              <a:t>Sicherheit im Feuerwehrhaus</a:t>
            </a:r>
          </a:p>
          <a:p>
            <a:pPr eaLnBrk="1" hangingPunct="1">
              <a:spcBef>
                <a:spcPct val="0"/>
              </a:spcBef>
              <a:buFontTx/>
              <a:buNone/>
              <a:defRPr/>
            </a:pPr>
            <a:r>
              <a:rPr lang="de-DE" altLang="de-DE" sz="1800" b="0" dirty="0" smtClean="0">
                <a:solidFill>
                  <a:srgbClr val="004994"/>
                </a:solidFill>
                <a:cs typeface="Arial" charset="0"/>
              </a:rPr>
              <a:t>(DGUV Information 205-008</a:t>
            </a:r>
            <a:r>
              <a:rPr lang="de-DE" altLang="de-DE" sz="1800" b="0" dirty="0" smtClean="0">
                <a:solidFill>
                  <a:srgbClr val="004994"/>
                </a:solidFill>
                <a:cs typeface="Arial" charset="0"/>
                <a:sym typeface="Wingdings" pitchFamily="2" charset="2"/>
              </a:rPr>
              <a:t>)</a:t>
            </a:r>
          </a:p>
        </p:txBody>
      </p:sp>
      <p:sp>
        <p:nvSpPr>
          <p:cNvPr id="14" name="Text Box 30"/>
          <p:cNvSpPr txBox="1">
            <a:spLocks noChangeArrowheads="1"/>
          </p:cNvSpPr>
          <p:nvPr/>
        </p:nvSpPr>
        <p:spPr bwMode="auto">
          <a:xfrm>
            <a:off x="366713" y="3913188"/>
            <a:ext cx="8424862" cy="647700"/>
          </a:xfrm>
          <a:prstGeom prst="rect">
            <a:avLst/>
          </a:prstGeom>
          <a:solidFill>
            <a:schemeClr val="bg2">
              <a:lumMod val="20000"/>
              <a:lumOff val="80000"/>
            </a:schemeClr>
          </a:solidFill>
          <a:ln w="9525">
            <a:solidFill>
              <a:srgbClr val="000000"/>
            </a:solidFill>
            <a:miter lim="800000"/>
            <a:headEnd/>
            <a:tailEnd/>
          </a:ln>
        </p:spPr>
        <p:txBody>
          <a:bodyPr anchor="ctr"/>
          <a:lstStyle>
            <a:lvl1pPr>
              <a:spcBef>
                <a:spcPct val="20000"/>
              </a:spcBef>
              <a:buChar char="•"/>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buFontTx/>
              <a:buNone/>
              <a:defRPr/>
            </a:pPr>
            <a:r>
              <a:rPr lang="de-DE" altLang="de-DE" sz="1800" dirty="0">
                <a:solidFill>
                  <a:srgbClr val="004994"/>
                </a:solidFill>
                <a:cs typeface="Arial" charset="0"/>
              </a:rPr>
              <a:t>Sicherheit im </a:t>
            </a:r>
            <a:r>
              <a:rPr lang="de-DE" altLang="de-DE" sz="1800" dirty="0" smtClean="0">
                <a:solidFill>
                  <a:srgbClr val="004994"/>
                </a:solidFill>
                <a:cs typeface="Arial" charset="0"/>
              </a:rPr>
              <a:t>Feuerwehrdienst</a:t>
            </a:r>
            <a:endParaRPr lang="de-DE" altLang="de-DE" sz="1800" dirty="0">
              <a:solidFill>
                <a:srgbClr val="004994"/>
              </a:solidFill>
              <a:cs typeface="Arial" charset="0"/>
            </a:endParaRPr>
          </a:p>
          <a:p>
            <a:pPr eaLnBrk="1" hangingPunct="1">
              <a:spcBef>
                <a:spcPct val="0"/>
              </a:spcBef>
              <a:buFontTx/>
              <a:buNone/>
              <a:defRPr/>
            </a:pPr>
            <a:r>
              <a:rPr lang="de-DE" altLang="de-DE" sz="1800" b="0" dirty="0">
                <a:solidFill>
                  <a:srgbClr val="004994"/>
                </a:solidFill>
                <a:cs typeface="Arial" charset="0"/>
              </a:rPr>
              <a:t>(DGUV Information </a:t>
            </a:r>
            <a:r>
              <a:rPr lang="de-DE" altLang="de-DE" sz="1800" b="0" dirty="0" smtClean="0">
                <a:solidFill>
                  <a:srgbClr val="004994"/>
                </a:solidFill>
                <a:cs typeface="Arial" charset="0"/>
              </a:rPr>
              <a:t>205-010</a:t>
            </a:r>
            <a:r>
              <a:rPr lang="de-DE" altLang="de-DE" sz="1800" b="0" dirty="0" smtClean="0">
                <a:solidFill>
                  <a:srgbClr val="004994"/>
                </a:solidFill>
                <a:cs typeface="Arial" charset="0"/>
                <a:sym typeface="Wingdings" pitchFamily="2" charset="2"/>
              </a:rPr>
              <a:t>)</a:t>
            </a:r>
            <a:endParaRPr lang="de-DE" altLang="de-DE" sz="1800" b="0" dirty="0">
              <a:solidFill>
                <a:srgbClr val="004994"/>
              </a:solidFill>
              <a:cs typeface="Arial" charset="0"/>
              <a:sym typeface="Wingdings" pitchFamily="2" charset="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ußzeilenplatzhalter 3"/>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60419" name="Foliennummernplatzhalter 4"/>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EAE8F86F-0E8A-4698-A7C1-6A8DBB971D96}" type="slidenum">
              <a:rPr lang="de-DE" altLang="de-DE" sz="1300" b="0">
                <a:solidFill>
                  <a:schemeClr val="bg1"/>
                </a:solidFill>
              </a:rPr>
              <a:pPr algn="r" eaLnBrk="1" hangingPunct="1"/>
              <a:t>24</a:t>
            </a:fld>
            <a:endParaRPr lang="de-DE" altLang="de-DE" sz="1300" b="0">
              <a:solidFill>
                <a:schemeClr val="bg1"/>
              </a:solidFill>
            </a:endParaRPr>
          </a:p>
        </p:txBody>
      </p:sp>
      <p:sp>
        <p:nvSpPr>
          <p:cNvPr id="6" name="Titel 1"/>
          <p:cNvSpPr txBox="1">
            <a:spLocks/>
          </p:cNvSpPr>
          <p:nvPr/>
        </p:nvSpPr>
        <p:spPr bwMode="auto">
          <a:xfrm>
            <a:off x="395288" y="296863"/>
            <a:ext cx="6985000" cy="539750"/>
          </a:xfrm>
          <a:prstGeom prst="rect">
            <a:avLst/>
          </a:prstGeom>
          <a:noFill/>
          <a:ln w="9525">
            <a:noFill/>
            <a:miter lim="800000"/>
            <a:headEnd/>
            <a:tailEnd/>
          </a:ln>
          <a:effectLst/>
        </p:spPr>
        <p:txBody>
          <a:bodyPr lIns="0" tIns="0" rIns="0" bIns="40074"/>
          <a:lstStyle/>
          <a:p>
            <a:pPr>
              <a:defRPr/>
            </a:pPr>
            <a:r>
              <a:rPr lang="de-DE" sz="2600" kern="0" dirty="0">
                <a:latin typeface="+mj-lt"/>
                <a:ea typeface="+mj-ea"/>
                <a:cs typeface="+mj-cs"/>
              </a:rPr>
              <a:t>Literatur</a:t>
            </a:r>
            <a:endParaRPr lang="de-DE" sz="1400" kern="0" dirty="0">
              <a:latin typeface="+mj-lt"/>
              <a:ea typeface="+mj-ea"/>
              <a:cs typeface="+mj-cs"/>
            </a:endParaRPr>
          </a:p>
        </p:txBody>
      </p:sp>
      <p:sp>
        <p:nvSpPr>
          <p:cNvPr id="14342" name="Text Box 30"/>
          <p:cNvSpPr txBox="1">
            <a:spLocks noChangeArrowheads="1"/>
          </p:cNvSpPr>
          <p:nvPr/>
        </p:nvSpPr>
        <p:spPr bwMode="auto">
          <a:xfrm>
            <a:off x="387350" y="1500188"/>
            <a:ext cx="8424863" cy="647700"/>
          </a:xfrm>
          <a:prstGeom prst="rect">
            <a:avLst/>
          </a:prstGeom>
          <a:solidFill>
            <a:schemeClr val="bg2">
              <a:lumMod val="20000"/>
              <a:lumOff val="80000"/>
            </a:schemeClr>
          </a:solidFill>
          <a:ln w="9525">
            <a:solidFill>
              <a:srgbClr val="000000"/>
            </a:solidFill>
            <a:miter lim="800000"/>
            <a:headEnd/>
            <a:tailEnd/>
          </a:ln>
        </p:spPr>
        <p:txBody>
          <a:bodyPr anchor="ctr"/>
          <a:lstStyle>
            <a:lvl1pPr eaLnBrk="0" hangingPunct="0">
              <a:defRPr sz="3000" b="1">
                <a:solidFill>
                  <a:srgbClr val="004994"/>
                </a:solidFill>
                <a:latin typeface="Arial" panose="020B0604020202020204" pitchFamily="34" charset="0"/>
              </a:defRPr>
            </a:lvl1pPr>
            <a:lvl2pPr marL="742950" indent="-285750" eaLnBrk="0" hangingPunct="0">
              <a:defRPr sz="3000" b="1">
                <a:solidFill>
                  <a:srgbClr val="004994"/>
                </a:solidFill>
                <a:latin typeface="Arial" panose="020B0604020202020204" pitchFamily="34" charset="0"/>
              </a:defRPr>
            </a:lvl2pPr>
            <a:lvl3pPr marL="1143000" indent="-228600" eaLnBrk="0" hangingPunct="0">
              <a:defRPr sz="3000" b="1">
                <a:solidFill>
                  <a:srgbClr val="004994"/>
                </a:solidFill>
                <a:latin typeface="Arial" panose="020B0604020202020204" pitchFamily="34" charset="0"/>
              </a:defRPr>
            </a:lvl3pPr>
            <a:lvl4pPr marL="1600200" indent="-228600" eaLnBrk="0" hangingPunct="0">
              <a:defRPr sz="3000" b="1">
                <a:solidFill>
                  <a:srgbClr val="004994"/>
                </a:solidFill>
                <a:latin typeface="Arial" panose="020B0604020202020204" pitchFamily="34" charset="0"/>
              </a:defRPr>
            </a:lvl4pPr>
            <a:lvl5pPr marL="2057400" indent="-228600" eaLnBrk="0" hangingPunct="0">
              <a:defRPr sz="3000" b="1">
                <a:solidFill>
                  <a:srgbClr val="004994"/>
                </a:solidFill>
                <a:latin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defRPr>
            </a:lvl9pPr>
          </a:lstStyle>
          <a:p>
            <a:pPr eaLnBrk="1" hangingPunct="1">
              <a:defRPr/>
            </a:pPr>
            <a:r>
              <a:rPr lang="de-DE" altLang="de-DE" sz="1800" dirty="0">
                <a:cs typeface="+mn-cs"/>
              </a:rPr>
              <a:t>Leitfaden zur Erstellung einer Gefährdungsbeurteilung im Feuerwehrdienst</a:t>
            </a:r>
          </a:p>
          <a:p>
            <a:pPr eaLnBrk="1" hangingPunct="1">
              <a:defRPr/>
            </a:pPr>
            <a:r>
              <a:rPr lang="de-DE" altLang="de-DE" sz="1800" b="0" dirty="0">
                <a:cs typeface="+mn-cs"/>
              </a:rPr>
              <a:t>(</a:t>
            </a:r>
            <a:r>
              <a:rPr lang="de-DE" altLang="de-DE" sz="1800" b="0" dirty="0">
                <a:cs typeface="+mn-cs"/>
                <a:sym typeface="Wingdings" panose="05000000000000000000" pitchFamily="2" charset="2"/>
              </a:rPr>
              <a:t>DGUV Information 205-021, bisher BGI/GUV-I 8663)</a:t>
            </a:r>
          </a:p>
        </p:txBody>
      </p:sp>
      <p:sp>
        <p:nvSpPr>
          <p:cNvPr id="2" name="Text Box 30"/>
          <p:cNvSpPr txBox="1">
            <a:spLocks noChangeArrowheads="1"/>
          </p:cNvSpPr>
          <p:nvPr/>
        </p:nvSpPr>
        <p:spPr bwMode="auto">
          <a:xfrm>
            <a:off x="387350" y="2332038"/>
            <a:ext cx="8424863" cy="647700"/>
          </a:xfrm>
          <a:prstGeom prst="rect">
            <a:avLst/>
          </a:prstGeom>
          <a:solidFill>
            <a:schemeClr val="bg2">
              <a:lumMod val="20000"/>
              <a:lumOff val="80000"/>
            </a:schemeClr>
          </a:solidFill>
          <a:ln w="9525">
            <a:solidFill>
              <a:srgbClr val="000000"/>
            </a:solidFill>
            <a:miter lim="800000"/>
            <a:headEnd/>
            <a:tailEnd/>
          </a:ln>
        </p:spPr>
        <p:txBody>
          <a:bodyPr anchor="ctr"/>
          <a:lstStyle>
            <a:lvl1pPr>
              <a:spcBef>
                <a:spcPct val="20000"/>
              </a:spcBef>
              <a:buChar char="•"/>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buFontTx/>
              <a:buNone/>
              <a:defRPr/>
            </a:pPr>
            <a:r>
              <a:rPr lang="de-DE" altLang="de-DE" sz="1800" dirty="0" smtClean="0">
                <a:solidFill>
                  <a:srgbClr val="004994"/>
                </a:solidFill>
                <a:cs typeface="Arial" charset="0"/>
              </a:rPr>
              <a:t>Gefährdungsbeurteilung Online</a:t>
            </a:r>
          </a:p>
          <a:p>
            <a:pPr eaLnBrk="1" hangingPunct="1">
              <a:spcBef>
                <a:spcPct val="0"/>
              </a:spcBef>
              <a:buFontTx/>
              <a:buNone/>
              <a:defRPr/>
            </a:pPr>
            <a:r>
              <a:rPr lang="de-DE" altLang="de-DE" sz="1800" b="0" dirty="0" smtClean="0">
                <a:solidFill>
                  <a:srgbClr val="004994"/>
                </a:solidFill>
                <a:cs typeface="Arial" charset="0"/>
              </a:rPr>
              <a:t>(</a:t>
            </a:r>
            <a:r>
              <a:rPr lang="de-DE" altLang="de-DE" sz="1800" b="0" dirty="0" err="1" smtClean="0">
                <a:solidFill>
                  <a:srgbClr val="004994"/>
                </a:solidFill>
                <a:cs typeface="Arial" charset="0"/>
              </a:rPr>
              <a:t>Riskoo</a:t>
            </a:r>
            <a:r>
              <a:rPr lang="de-DE" altLang="de-DE" sz="1800" b="0" dirty="0" smtClean="0">
                <a:solidFill>
                  <a:srgbClr val="004994"/>
                </a:solidFill>
                <a:cs typeface="Arial" charset="0"/>
                <a:sym typeface="Wingdings" pitchFamily="2" charset="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B1E625E0-22B4-4A56-95D7-8ED99CFFD38A}" type="slidenum">
              <a:rPr lang="de-DE" altLang="de-DE" sz="1300" b="0">
                <a:solidFill>
                  <a:schemeClr val="bg1"/>
                </a:solidFill>
              </a:rPr>
              <a:pPr algn="r" eaLnBrk="1" hangingPunct="1"/>
              <a:t>3</a:t>
            </a:fld>
            <a:endParaRPr lang="de-DE" altLang="de-DE" sz="1300" b="0">
              <a:solidFill>
                <a:schemeClr val="bg1"/>
              </a:solidFill>
            </a:endParaRPr>
          </a:p>
        </p:txBody>
      </p:sp>
      <p:sp>
        <p:nvSpPr>
          <p:cNvPr id="17411"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Gefahren in der Ausbildung</a:t>
            </a:r>
          </a:p>
        </p:txBody>
      </p:sp>
      <p:sp>
        <p:nvSpPr>
          <p:cNvPr id="15364" name="Textfeld 7"/>
          <p:cNvSpPr txBox="1">
            <a:spLocks noChangeArrowheads="1"/>
          </p:cNvSpPr>
          <p:nvPr/>
        </p:nvSpPr>
        <p:spPr bwMode="auto">
          <a:xfrm>
            <a:off x="179388" y="1052513"/>
            <a:ext cx="8424862"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285750">
              <a:defRPr sz="3000" b="1">
                <a:solidFill>
                  <a:srgbClr val="004994"/>
                </a:solidFill>
                <a:latin typeface="Arial" panose="020B0604020202020204" pitchFamily="34" charset="0"/>
                <a:cs typeface="Arial" panose="020B0604020202020204" pitchFamily="34" charset="0"/>
              </a:defRPr>
            </a:lvl1pPr>
            <a:lvl2pPr marL="1666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ts val="600"/>
              </a:spcBef>
              <a:buClr>
                <a:srgbClr val="004994"/>
              </a:buClr>
            </a:pPr>
            <a:r>
              <a:rPr lang="de-DE" altLang="de-DE" sz="1800">
                <a:sym typeface="Wingdings" panose="05000000000000000000" pitchFamily="2" charset="2"/>
              </a:rPr>
              <a:t>Gefährdungsbeurteilung (GefBU)</a:t>
            </a:r>
            <a:endParaRPr lang="de-DE" altLang="de-DE" sz="1800">
              <a:solidFill>
                <a:srgbClr val="555555"/>
              </a:solidFill>
              <a:sym typeface="Wingdings" panose="05000000000000000000" pitchFamily="2" charset="2"/>
            </a:endParaRPr>
          </a:p>
          <a:p>
            <a:pPr>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Die GefBU ist ein Instrument zur Ermittlung der Gefährdungen und zur Abschätzung der von ihnen ausgehenden Risiken. Ziel ist es, geeignete Maßnahmen gegen das Wirksamwerden der Gefahren (Unfälle) einzuleiten.</a:t>
            </a:r>
          </a:p>
          <a:p>
            <a:pPr>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Wenn neue Vorgehensweisen oder neuartige Ausrüstungen bzw. Geräte eingeführt werden sollen, die (noch) nicht den bekannten feuerwehr-spezifischen Regeln (z. B. Feuerwehr-Dienstvorschriften) und den Vorschriften, Regeln und Informationen der Träger der gesetzlichen Unfallversicherung entsprechen, ist es erforderlich, hierfür eine GefBU durchzuführen.</a:t>
            </a:r>
          </a:p>
          <a:p>
            <a:pPr>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Laut DGUV Vorschrift 1 „Grundsätze der Prävention“ bzw. Arbeitsschutz-gesetz (ArbSchG) hat der Unternehmer die GefBU durchzuführen.</a:t>
            </a:r>
          </a:p>
          <a:p>
            <a:pPr>
              <a:spcBef>
                <a:spcPts val="600"/>
              </a:spcBef>
              <a:buClr>
                <a:srgbClr val="004994"/>
              </a:buClr>
              <a:buFont typeface="Arial" panose="020B0604020202020204" pitchFamily="34" charset="0"/>
              <a:buChar char="•"/>
            </a:pPr>
            <a:r>
              <a:rPr lang="de-DE" altLang="de-DE" sz="1800" b="0">
                <a:solidFill>
                  <a:srgbClr val="555555"/>
                </a:solidFill>
                <a:sym typeface="Wingdings" panose="05000000000000000000" pitchFamily="2" charset="2"/>
              </a:rPr>
              <a:t>In der Ausbildung ist es Aufgabe des Ausbildungsträgers die GefBU durchzuführen (z. B. Übung in unbekanntem Objekt) </a:t>
            </a:r>
          </a:p>
        </p:txBody>
      </p:sp>
      <p:sp>
        <p:nvSpPr>
          <p:cNvPr id="18"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D48EEA55-8E06-4938-8C16-FE50BB5C1047}" type="slidenum">
              <a:rPr lang="de-DE" altLang="de-DE" sz="1300" b="0">
                <a:solidFill>
                  <a:schemeClr val="bg1"/>
                </a:solidFill>
              </a:rPr>
              <a:pPr algn="r" eaLnBrk="1" hangingPunct="1"/>
              <a:t>4</a:t>
            </a:fld>
            <a:endParaRPr lang="de-DE" altLang="de-DE" sz="1300" b="0">
              <a:solidFill>
                <a:schemeClr val="bg1"/>
              </a:solidFill>
            </a:endParaRPr>
          </a:p>
        </p:txBody>
      </p:sp>
      <p:sp>
        <p:nvSpPr>
          <p:cNvPr id="19459"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Gefahren in der Ausbildung</a:t>
            </a:r>
          </a:p>
        </p:txBody>
      </p:sp>
      <p:sp>
        <p:nvSpPr>
          <p:cNvPr id="19460" name="Textfeld 7"/>
          <p:cNvSpPr txBox="1">
            <a:spLocks noChangeArrowheads="1"/>
          </p:cNvSpPr>
          <p:nvPr/>
        </p:nvSpPr>
        <p:spPr bwMode="auto">
          <a:xfrm>
            <a:off x="323850" y="1052513"/>
            <a:ext cx="84248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a:defRPr sz="3000" b="1">
                <a:solidFill>
                  <a:srgbClr val="004994"/>
                </a:solidFill>
                <a:latin typeface="Arial" panose="020B0604020202020204" pitchFamily="34" charset="0"/>
                <a:cs typeface="Arial" panose="020B0604020202020204" pitchFamily="34" charset="0"/>
              </a:defRPr>
            </a:lvl1pPr>
            <a:lvl2pPr marL="1588">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lvl="1">
              <a:spcBef>
                <a:spcPct val="20000"/>
              </a:spcBef>
              <a:buClr>
                <a:srgbClr val="004994"/>
              </a:buClr>
            </a:pPr>
            <a:r>
              <a:rPr lang="de-DE" altLang="de-DE" sz="1800">
                <a:sym typeface="Wingdings" panose="05000000000000000000" pitchFamily="2" charset="2"/>
              </a:rPr>
              <a:t>Nicht zu erwarten sind bei der Ausbildung die ‚Gefahren der Einsatzstelle‘</a:t>
            </a:r>
            <a:br>
              <a:rPr lang="de-DE" altLang="de-DE" sz="1800">
                <a:sym typeface="Wingdings" panose="05000000000000000000" pitchFamily="2" charset="2"/>
              </a:rPr>
            </a:br>
            <a:r>
              <a:rPr lang="de-DE" altLang="de-DE" sz="1400">
                <a:solidFill>
                  <a:srgbClr val="555555"/>
                </a:solidFill>
                <a:sym typeface="Wingdings" panose="05000000000000000000" pitchFamily="2" charset="2"/>
              </a:rPr>
              <a:t>(Ausnahmen z. B. Heißausbildung, unbekannte Objekte, Abseilübungen)</a:t>
            </a:r>
          </a:p>
          <a:p>
            <a:pPr lvl="1">
              <a:spcBef>
                <a:spcPct val="20000"/>
              </a:spcBef>
              <a:buClr>
                <a:srgbClr val="004994"/>
              </a:buClr>
            </a:pPr>
            <a:endParaRPr lang="de-DE" altLang="de-DE" sz="1800">
              <a:solidFill>
                <a:srgbClr val="555555"/>
              </a:solidFill>
              <a:sym typeface="Wingdings" panose="05000000000000000000" pitchFamily="2" charset="2"/>
            </a:endParaRPr>
          </a:p>
          <a:p>
            <a:pPr>
              <a:spcBef>
                <a:spcPts val="600"/>
              </a:spcBef>
              <a:buClr>
                <a:srgbClr val="004994"/>
              </a:buClr>
            </a:pPr>
            <a:endParaRPr lang="de-DE" altLang="de-DE" sz="1800" b="0">
              <a:solidFill>
                <a:srgbClr val="555555"/>
              </a:solidFill>
              <a:sym typeface="Wingdings" panose="05000000000000000000" pitchFamily="2" charset="2"/>
            </a:endParaRPr>
          </a:p>
          <a:p>
            <a:pPr>
              <a:spcBef>
                <a:spcPts val="600"/>
              </a:spcBef>
              <a:buClr>
                <a:srgbClr val="004994"/>
              </a:buClr>
              <a:buFont typeface="Wingdings" panose="05000000000000000000" pitchFamily="2" charset="2"/>
              <a:buChar char="Ø"/>
            </a:pPr>
            <a:endParaRPr lang="de-DE" altLang="de-DE" sz="1800" b="0">
              <a:solidFill>
                <a:srgbClr val="555555"/>
              </a:solidFill>
              <a:sym typeface="Wingdings" panose="05000000000000000000" pitchFamily="2" charset="2"/>
            </a:endParaRPr>
          </a:p>
          <a:p>
            <a:pPr lvl="1" eaLnBrk="1" hangingPunct="1">
              <a:spcBef>
                <a:spcPct val="20000"/>
              </a:spcBef>
              <a:buClr>
                <a:srgbClr val="004994"/>
              </a:buClr>
            </a:pPr>
            <a:endParaRPr lang="de-DE" altLang="de-DE" sz="1800" b="0">
              <a:solidFill>
                <a:srgbClr val="555555"/>
              </a:solidFill>
              <a:sym typeface="Wingdings" panose="05000000000000000000" pitchFamily="2" charset="2"/>
            </a:endParaRPr>
          </a:p>
        </p:txBody>
      </p:sp>
      <p:grpSp>
        <p:nvGrpSpPr>
          <p:cNvPr id="2" name="Gruppieren 77"/>
          <p:cNvGrpSpPr>
            <a:grpSpLocks/>
          </p:cNvGrpSpPr>
          <p:nvPr/>
        </p:nvGrpSpPr>
        <p:grpSpPr bwMode="auto">
          <a:xfrm>
            <a:off x="1547813" y="1811338"/>
            <a:ext cx="5472112" cy="4281487"/>
            <a:chOff x="1619672" y="1124744"/>
            <a:chExt cx="6048672" cy="5217306"/>
          </a:xfrm>
        </p:grpSpPr>
        <p:sp>
          <p:nvSpPr>
            <p:cNvPr id="19463" name="Textfeld 78"/>
            <p:cNvSpPr txBox="1">
              <a:spLocks noChangeArrowheads="1"/>
            </p:cNvSpPr>
            <p:nvPr/>
          </p:nvSpPr>
          <p:spPr bwMode="auto">
            <a:xfrm>
              <a:off x="2987824" y="1124744"/>
              <a:ext cx="3240360" cy="48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r>
                <a:rPr lang="de-DE" altLang="de-DE" sz="2000">
                  <a:solidFill>
                    <a:srgbClr val="0070C0"/>
                  </a:solidFill>
                </a:rPr>
                <a:t>4 x A  - 1 x C  -  4 x E</a:t>
              </a:r>
            </a:p>
          </p:txBody>
        </p:sp>
        <p:pic>
          <p:nvPicPr>
            <p:cNvPr id="19464" name="Picture 2" descr="D:\allgemein\Gefährdungsbeurteilung\Gefahrenmatrix_To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28800"/>
              <a:ext cx="6048672" cy="47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21507"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3AFA3CA6-DB79-45BA-8B27-D7F10E3DE8A4}" type="slidenum">
              <a:rPr lang="de-DE" altLang="de-DE" sz="1300" b="0">
                <a:solidFill>
                  <a:schemeClr val="bg1"/>
                </a:solidFill>
              </a:rPr>
              <a:pPr algn="r" eaLnBrk="1" hangingPunct="1"/>
              <a:t>5</a:t>
            </a:fld>
            <a:endParaRPr lang="de-DE" altLang="de-DE" sz="1300" b="0">
              <a:solidFill>
                <a:schemeClr val="bg1"/>
              </a:solidFill>
            </a:endParaRPr>
          </a:p>
        </p:txBody>
      </p:sp>
      <p:sp>
        <p:nvSpPr>
          <p:cNvPr id="21508" name="Textfeld 7"/>
          <p:cNvSpPr txBox="1">
            <a:spLocks noChangeArrowheads="1"/>
          </p:cNvSpPr>
          <p:nvPr/>
        </p:nvSpPr>
        <p:spPr bwMode="auto">
          <a:xfrm>
            <a:off x="179388" y="1052513"/>
            <a:ext cx="84248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600"/>
              </a:spcBef>
              <a:buClr>
                <a:srgbClr val="004994"/>
              </a:buClr>
            </a:pPr>
            <a:r>
              <a:rPr lang="de-DE" altLang="de-DE" sz="1800">
                <a:sym typeface="Wingdings" panose="05000000000000000000" pitchFamily="2" charset="2"/>
              </a:rPr>
              <a:t>Gefahren durch die Technik / Ausrüstung der Feuerwehr </a:t>
            </a:r>
          </a:p>
          <a:p>
            <a:pPr>
              <a:spcBef>
                <a:spcPts val="600"/>
              </a:spcBef>
              <a:buClr>
                <a:srgbClr val="004994"/>
              </a:buClr>
            </a:pPr>
            <a:r>
              <a:rPr lang="de-DE" altLang="de-DE" sz="1800">
                <a:sym typeface="Wingdings" panose="05000000000000000000" pitchFamily="2" charset="2"/>
              </a:rPr>
              <a:t>oder den Übungsort</a:t>
            </a:r>
            <a:endParaRPr lang="de-DE" altLang="de-DE" sz="1800" b="0">
              <a:solidFill>
                <a:srgbClr val="555555"/>
              </a:solidFill>
              <a:sym typeface="Wingdings" panose="05000000000000000000" pitchFamily="2" charset="2"/>
            </a:endParaRPr>
          </a:p>
        </p:txBody>
      </p:sp>
      <p:sp>
        <p:nvSpPr>
          <p:cNvPr id="11" name="Textfeld 10"/>
          <p:cNvSpPr txBox="1">
            <a:spLocks noChangeArrowheads="1"/>
          </p:cNvSpPr>
          <p:nvPr/>
        </p:nvSpPr>
        <p:spPr bwMode="auto">
          <a:xfrm>
            <a:off x="179388" y="1798638"/>
            <a:ext cx="5688012"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195263">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1200"/>
              </a:spcBef>
              <a:buClr>
                <a:srgbClr val="004994"/>
              </a:buClr>
              <a:buFontTx/>
              <a:buChar char="•"/>
            </a:pPr>
            <a:r>
              <a:rPr lang="de-DE" altLang="de-DE" sz="1800">
                <a:solidFill>
                  <a:srgbClr val="555555"/>
                </a:solidFill>
                <a:sym typeface="Wingdings" panose="05000000000000000000" pitchFamily="2" charset="2"/>
              </a:rPr>
              <a:t>Schläuche</a:t>
            </a:r>
            <a:r>
              <a:rPr lang="de-DE" altLang="de-DE" sz="1800" b="0">
                <a:solidFill>
                  <a:srgbClr val="555555"/>
                </a:solidFill>
                <a:sym typeface="Wingdings" panose="05000000000000000000" pitchFamily="2" charset="2"/>
              </a:rPr>
              <a:t> als Gefahrenquelle:            Verletzungen, durch Kupplung getroffen werden, über Schläuche stolpern, etc.</a:t>
            </a:r>
          </a:p>
          <a:p>
            <a:pPr>
              <a:spcBef>
                <a:spcPts val="600"/>
              </a:spcBef>
              <a:buClr>
                <a:srgbClr val="004994"/>
              </a:buClr>
              <a:buFontTx/>
              <a:buChar char="•"/>
            </a:pPr>
            <a:r>
              <a:rPr lang="de-DE" altLang="de-DE" sz="1800">
                <a:solidFill>
                  <a:srgbClr val="555555"/>
                </a:solidFill>
                <a:sym typeface="Wingdings" panose="05000000000000000000" pitchFamily="2" charset="2"/>
              </a:rPr>
              <a:t>Leitern</a:t>
            </a:r>
            <a:r>
              <a:rPr lang="de-DE" altLang="de-DE" sz="1800" b="0">
                <a:solidFill>
                  <a:srgbClr val="555555"/>
                </a:solidFill>
                <a:sym typeface="Wingdings" panose="05000000000000000000" pitchFamily="2" charset="2"/>
              </a:rPr>
              <a:t> als Gefahrenquelle: </a:t>
            </a:r>
            <a:br>
              <a:rPr lang="de-DE" altLang="de-DE" sz="1800" b="0">
                <a:solidFill>
                  <a:srgbClr val="555555"/>
                </a:solidFill>
                <a:sym typeface="Wingdings" panose="05000000000000000000" pitchFamily="2" charset="2"/>
              </a:rPr>
            </a:br>
            <a:r>
              <a:rPr lang="de-DE" altLang="de-DE" sz="1800" b="0">
                <a:solidFill>
                  <a:srgbClr val="555555"/>
                </a:solidFill>
                <a:sym typeface="Wingdings" panose="05000000000000000000" pitchFamily="2" charset="2"/>
              </a:rPr>
              <a:t>Verletzungen bei Absturz, sich daran klemmen, getroffen werden, etc.</a:t>
            </a:r>
          </a:p>
          <a:p>
            <a:pPr>
              <a:spcBef>
                <a:spcPts val="600"/>
              </a:spcBef>
              <a:buClr>
                <a:srgbClr val="004994"/>
              </a:buClr>
              <a:buFontTx/>
              <a:buChar char="•"/>
            </a:pPr>
            <a:r>
              <a:rPr lang="de-DE" altLang="de-DE" sz="1800">
                <a:solidFill>
                  <a:srgbClr val="555555"/>
                </a:solidFill>
                <a:sym typeface="Wingdings" panose="05000000000000000000" pitchFamily="2" charset="2"/>
              </a:rPr>
              <a:t>Unwegsames Gelände / Gebäude:              </a:t>
            </a:r>
            <a:r>
              <a:rPr lang="de-DE" altLang="de-DE" sz="1800" b="0">
                <a:solidFill>
                  <a:srgbClr val="555555"/>
                </a:solidFill>
                <a:sym typeface="Wingdings" panose="05000000000000000000" pitchFamily="2" charset="2"/>
              </a:rPr>
              <a:t>Verletzungen durch Stolpern, Umknicken, Absturz, getroffen werden, etc.</a:t>
            </a:r>
          </a:p>
          <a:p>
            <a:pPr>
              <a:spcBef>
                <a:spcPts val="600"/>
              </a:spcBef>
              <a:buClr>
                <a:srgbClr val="004994"/>
              </a:buClr>
              <a:buFontTx/>
              <a:buChar char="•"/>
            </a:pPr>
            <a:r>
              <a:rPr lang="de-DE" altLang="de-DE" sz="1800">
                <a:solidFill>
                  <a:srgbClr val="555555"/>
                </a:solidFill>
                <a:sym typeface="Wingdings" panose="05000000000000000000" pitchFamily="2" charset="2"/>
              </a:rPr>
              <a:t>Technik </a:t>
            </a:r>
            <a:r>
              <a:rPr lang="de-DE" altLang="de-DE" sz="1800" b="0">
                <a:solidFill>
                  <a:srgbClr val="555555"/>
                </a:solidFill>
                <a:sym typeface="Wingdings" panose="05000000000000000000" pitchFamily="2" charset="2"/>
              </a:rPr>
              <a:t>als Gefahrenquelle:                                Verletzungen durch unsachgemäße Handhabung, Mängel in der Ausrüstung, Leichtsinn, etc.</a:t>
            </a:r>
          </a:p>
          <a:p>
            <a:pPr>
              <a:spcBef>
                <a:spcPts val="1200"/>
              </a:spcBef>
              <a:buClr>
                <a:srgbClr val="004994"/>
              </a:buClr>
              <a:buFontTx/>
              <a:buChar char="•"/>
            </a:pPr>
            <a:endParaRPr lang="de-DE" altLang="de-DE" sz="1800" b="0">
              <a:solidFill>
                <a:srgbClr val="555555"/>
              </a:solidFill>
              <a:sym typeface="Wingdings" panose="05000000000000000000" pitchFamily="2" charset="2"/>
            </a:endParaRPr>
          </a:p>
        </p:txBody>
      </p:sp>
      <p:pic>
        <p:nvPicPr>
          <p:cNvPr id="21510" name="Picture 12" descr="L:\Medienpaket Ausbildung 2019\Frank\P1010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4117975"/>
            <a:ext cx="2519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4" descr="L:\Medienpaket Ausbildung 2019\Frank\P10008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2133600"/>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Gefahren in der Ausbildung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EA607000-33C4-46F3-9D29-7689DF620B46}" type="slidenum">
              <a:rPr lang="de-DE" altLang="de-DE" sz="1300" b="0">
                <a:solidFill>
                  <a:schemeClr val="bg1"/>
                </a:solidFill>
              </a:rPr>
              <a:pPr algn="r" eaLnBrk="1" hangingPunct="1"/>
              <a:t>6</a:t>
            </a:fld>
            <a:endParaRPr lang="de-DE" altLang="de-DE" sz="1300" b="0">
              <a:solidFill>
                <a:schemeClr val="bg1"/>
              </a:solidFill>
            </a:endParaRPr>
          </a:p>
        </p:txBody>
      </p:sp>
      <p:sp>
        <p:nvSpPr>
          <p:cNvPr id="75" name="Textfeld 74"/>
          <p:cNvSpPr txBox="1">
            <a:spLocks noChangeArrowheads="1"/>
          </p:cNvSpPr>
          <p:nvPr/>
        </p:nvSpPr>
        <p:spPr bwMode="auto">
          <a:xfrm>
            <a:off x="179388" y="1484313"/>
            <a:ext cx="8424862"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1113">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600"/>
              </a:spcBef>
              <a:buClr>
                <a:srgbClr val="004994"/>
              </a:buClr>
            </a:pPr>
            <a:r>
              <a:rPr lang="de-DE" altLang="de-DE" sz="1800">
                <a:sym typeface="Wingdings" panose="05000000000000000000" pitchFamily="2" charset="2"/>
              </a:rPr>
              <a:t>Gefahren</a:t>
            </a:r>
            <a:r>
              <a:rPr lang="de-DE" altLang="de-DE" sz="1800">
                <a:solidFill>
                  <a:srgbClr val="FF0000"/>
                </a:solidFill>
                <a:sym typeface="Wingdings" panose="05000000000000000000" pitchFamily="2" charset="2"/>
              </a:rPr>
              <a:t> </a:t>
            </a:r>
            <a:r>
              <a:rPr lang="de-DE" altLang="de-DE" sz="1800" b="0">
                <a:solidFill>
                  <a:srgbClr val="555555"/>
                </a:solidFill>
                <a:sym typeface="Wingdings" panose="05000000000000000000" pitchFamily="2" charset="2"/>
              </a:rPr>
              <a:t>müssen durch den Ausbildungsträger erkannt werden, ggf. unter Zuhilfenahme einer Gefährdungsbeurteilung, und soweit möglich im Vorfeld beseitigt werden.</a:t>
            </a:r>
          </a:p>
          <a:p>
            <a:pPr>
              <a:spcBef>
                <a:spcPts val="600"/>
              </a:spcBef>
              <a:buClr>
                <a:srgbClr val="004994"/>
              </a:buClr>
            </a:pPr>
            <a:r>
              <a:rPr lang="de-DE" altLang="de-DE" sz="1800" b="0">
                <a:solidFill>
                  <a:srgbClr val="555555"/>
                </a:solidFill>
                <a:sym typeface="Wingdings" panose="05000000000000000000" pitchFamily="2" charset="2"/>
              </a:rPr>
              <a:t>Nach dem Hinzukommen ‚unfallmitbewirkender Faktoren‘ können Gefahren wirksam werden (deren Energie wird plötzlich und unkontrolliert frei) und es kann zum </a:t>
            </a:r>
            <a:r>
              <a:rPr lang="de-DE" altLang="de-DE" sz="1800">
                <a:sym typeface="Wingdings" panose="05000000000000000000" pitchFamily="2" charset="2"/>
              </a:rPr>
              <a:t>Unfall</a:t>
            </a:r>
            <a:r>
              <a:rPr lang="de-DE" altLang="de-DE" sz="1800" b="0">
                <a:solidFill>
                  <a:srgbClr val="555555"/>
                </a:solidFill>
                <a:sym typeface="Wingdings" panose="05000000000000000000" pitchFamily="2" charset="2"/>
              </a:rPr>
              <a:t> kommen.</a:t>
            </a:r>
          </a:p>
          <a:p>
            <a:pPr>
              <a:spcBef>
                <a:spcPts val="600"/>
              </a:spcBef>
              <a:buClr>
                <a:srgbClr val="004994"/>
              </a:buClr>
            </a:pPr>
            <a:r>
              <a:rPr lang="de-DE" altLang="de-DE" sz="1800" b="0">
                <a:solidFill>
                  <a:srgbClr val="555555"/>
                </a:solidFill>
                <a:sym typeface="Wingdings" panose="05000000000000000000" pitchFamily="2" charset="2"/>
              </a:rPr>
              <a:t>Mit einhergehenden Gefahren durch Technik, die nicht beseitigt werden können (wie z. B. dem Strahlrohr), muss der Feuerwehrangehörige </a:t>
            </a:r>
            <a:r>
              <a:rPr lang="de-DE" altLang="de-DE" sz="1800">
                <a:sym typeface="Wingdings" panose="05000000000000000000" pitchFamily="2" charset="2"/>
              </a:rPr>
              <a:t>üben</a:t>
            </a:r>
            <a:r>
              <a:rPr lang="de-DE" altLang="de-DE" sz="1800" b="0">
                <a:solidFill>
                  <a:srgbClr val="555555"/>
                </a:solidFill>
                <a:sym typeface="Wingdings" panose="05000000000000000000" pitchFamily="2" charset="2"/>
              </a:rPr>
              <a:t>, sie so einzusetzen, dass niemand gefährdet wird.</a:t>
            </a:r>
          </a:p>
          <a:p>
            <a:pPr>
              <a:spcBef>
                <a:spcPts val="600"/>
              </a:spcBef>
              <a:buClr>
                <a:srgbClr val="004994"/>
              </a:buClr>
            </a:pPr>
            <a:r>
              <a:rPr lang="de-DE" altLang="de-DE" sz="1800" b="0">
                <a:solidFill>
                  <a:srgbClr val="555555"/>
                </a:solidFill>
                <a:sym typeface="Wingdings" panose="05000000000000000000" pitchFamily="2" charset="2"/>
              </a:rPr>
              <a:t>Um typische Gefahreneinwirkungen in der Ausbildung                                      auf den Feuerwehrangehörigen unwirksam werden                                         zu lassen, müssen auch bei der Übung die </a:t>
            </a:r>
            <a:r>
              <a:rPr lang="de-DE" altLang="de-DE" sz="1800">
                <a:sym typeface="Wingdings" panose="05000000000000000000" pitchFamily="2" charset="2"/>
              </a:rPr>
              <a:t>Handlungen                                              und Abläufe</a:t>
            </a:r>
            <a:r>
              <a:rPr lang="de-DE" altLang="de-DE" sz="1800">
                <a:solidFill>
                  <a:srgbClr val="FF0000"/>
                </a:solidFill>
                <a:sym typeface="Wingdings" panose="05000000000000000000" pitchFamily="2" charset="2"/>
              </a:rPr>
              <a:t> </a:t>
            </a:r>
            <a:r>
              <a:rPr lang="de-DE" altLang="de-DE" sz="1800" b="0">
                <a:solidFill>
                  <a:srgbClr val="555555"/>
                </a:solidFill>
                <a:sym typeface="Wingdings" panose="05000000000000000000" pitchFamily="2" charset="2"/>
              </a:rPr>
              <a:t>genau so erfolgen wie im Realeinsatz                                                      und konsequent immer die dafür </a:t>
            </a:r>
            <a:r>
              <a:rPr lang="de-DE" altLang="de-DE" sz="1800">
                <a:sym typeface="Wingdings" panose="05000000000000000000" pitchFamily="2" charset="2"/>
              </a:rPr>
              <a:t>geeignete PSA                                                          </a:t>
            </a:r>
            <a:r>
              <a:rPr lang="de-DE" altLang="de-DE" sz="1800" b="0">
                <a:solidFill>
                  <a:srgbClr val="555555"/>
                </a:solidFill>
                <a:sym typeface="Wingdings" panose="05000000000000000000" pitchFamily="2" charset="2"/>
              </a:rPr>
              <a:t>getragen werden.</a:t>
            </a:r>
          </a:p>
        </p:txBody>
      </p:sp>
      <p:sp>
        <p:nvSpPr>
          <p:cNvPr id="6"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pic>
        <p:nvPicPr>
          <p:cNvPr id="23557" name="Picture 7" descr="L:\Medienpaket Ausbildung 2019\Frank\P1010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32263"/>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Gefahren in der Ausbildung</a:t>
            </a:r>
          </a:p>
        </p:txBody>
      </p:sp>
      <p:sp>
        <p:nvSpPr>
          <p:cNvPr id="23559" name="Textfeld 7"/>
          <p:cNvSpPr txBox="1">
            <a:spLocks noChangeArrowheads="1"/>
          </p:cNvSpPr>
          <p:nvPr/>
        </p:nvSpPr>
        <p:spPr bwMode="auto">
          <a:xfrm>
            <a:off x="179388" y="1052513"/>
            <a:ext cx="842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600"/>
              </a:spcBef>
              <a:buClr>
                <a:srgbClr val="004994"/>
              </a:buClr>
            </a:pPr>
            <a:r>
              <a:rPr lang="de-DE" altLang="de-DE" sz="1800">
                <a:sym typeface="Wingdings" panose="05000000000000000000" pitchFamily="2" charset="2"/>
              </a:rPr>
              <a:t>Gefahren vermeiden</a:t>
            </a:r>
            <a:endParaRPr lang="de-DE" altLang="de-DE" sz="1800" b="0">
              <a:solidFill>
                <a:srgbClr val="555555"/>
              </a:solidFill>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74"/>
          <p:cNvGrpSpPr>
            <a:grpSpLocks/>
          </p:cNvGrpSpPr>
          <p:nvPr/>
        </p:nvGrpSpPr>
        <p:grpSpPr bwMode="auto">
          <a:xfrm>
            <a:off x="395288" y="2185988"/>
            <a:ext cx="4203700" cy="1466850"/>
            <a:chOff x="395536" y="2185696"/>
            <a:chExt cx="4203565" cy="1467423"/>
          </a:xfrm>
        </p:grpSpPr>
        <p:grpSp>
          <p:nvGrpSpPr>
            <p:cNvPr id="25662" name="Gruppieren 82"/>
            <p:cNvGrpSpPr>
              <a:grpSpLocks/>
            </p:cNvGrpSpPr>
            <p:nvPr/>
          </p:nvGrpSpPr>
          <p:grpSpPr bwMode="auto">
            <a:xfrm>
              <a:off x="395536" y="2185696"/>
              <a:ext cx="4203565" cy="1454590"/>
              <a:chOff x="323528" y="1150975"/>
              <a:chExt cx="4427246" cy="1944216"/>
            </a:xfrm>
          </p:grpSpPr>
          <p:sp>
            <p:nvSpPr>
              <p:cNvPr id="136" name="Rectangle 57"/>
              <p:cNvSpPr>
                <a:spLocks noChangeArrowheads="1"/>
              </p:cNvSpPr>
              <p:nvPr/>
            </p:nvSpPr>
            <p:spPr bwMode="auto">
              <a:xfrm>
                <a:off x="323528" y="1150975"/>
                <a:ext cx="4427246" cy="1944387"/>
              </a:xfrm>
              <a:prstGeom prst="rect">
                <a:avLst/>
              </a:prstGeom>
              <a:solidFill>
                <a:srgbClr val="EAEAEA"/>
              </a:solidFill>
              <a:ln w="9525">
                <a:solidFill>
                  <a:schemeClr val="tx1">
                    <a:lumMod val="65000"/>
                    <a:lumOff val="35000"/>
                  </a:schemeClr>
                </a:solidFill>
                <a:miter lim="800000"/>
                <a:headEnd/>
                <a:tailEnd/>
              </a:ln>
              <a:effectLst/>
            </p:spPr>
            <p:txBody>
              <a:bodyPr wrap="none" anchor="ctr"/>
              <a:lstStyle/>
              <a:p>
                <a:pPr eaLnBrk="1" hangingPunct="1">
                  <a:defRPr/>
                </a:pPr>
                <a:endParaRPr lang="de-DE">
                  <a:cs typeface="+mn-cs"/>
                </a:endParaRPr>
              </a:p>
            </p:txBody>
          </p:sp>
          <p:grpSp>
            <p:nvGrpSpPr>
              <p:cNvPr id="25665" name="Group 113"/>
              <p:cNvGrpSpPr>
                <a:grpSpLocks/>
              </p:cNvGrpSpPr>
              <p:nvPr/>
            </p:nvGrpSpPr>
            <p:grpSpPr bwMode="auto">
              <a:xfrm>
                <a:off x="388167" y="1176478"/>
                <a:ext cx="2149555" cy="733581"/>
                <a:chOff x="105" y="17"/>
                <a:chExt cx="1151" cy="489"/>
              </a:xfrm>
            </p:grpSpPr>
            <p:sp>
              <p:nvSpPr>
                <p:cNvPr id="25673" name="Rectangle 59"/>
                <p:cNvSpPr>
                  <a:spLocks noChangeArrowheads="1"/>
                </p:cNvSpPr>
                <p:nvPr/>
              </p:nvSpPr>
              <p:spPr bwMode="auto">
                <a:xfrm>
                  <a:off x="128" y="96"/>
                  <a:ext cx="1069" cy="384"/>
                </a:xfrm>
                <a:prstGeom prst="rect">
                  <a:avLst/>
                </a:prstGeom>
                <a:solidFill>
                  <a:srgbClr val="FFFF99"/>
                </a:solidFill>
                <a:ln w="28575">
                  <a:solidFill>
                    <a:srgbClr val="FF000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25674" name="Text Box 60"/>
                <p:cNvSpPr txBox="1">
                  <a:spLocks noChangeArrowheads="1"/>
                </p:cNvSpPr>
                <p:nvPr/>
              </p:nvSpPr>
              <p:spPr bwMode="auto">
                <a:xfrm>
                  <a:off x="105" y="177"/>
                  <a:ext cx="110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solidFill>
                        <a:srgbClr val="FF0000"/>
                      </a:solidFill>
                    </a:rPr>
                    <a:t>Gefahrenquelle</a:t>
                  </a:r>
                </a:p>
              </p:txBody>
            </p:sp>
            <p:sp>
              <p:nvSpPr>
                <p:cNvPr id="147" name="Text Box 61"/>
                <p:cNvSpPr txBox="1">
                  <a:spLocks noChangeArrowheads="1"/>
                </p:cNvSpPr>
                <p:nvPr/>
              </p:nvSpPr>
              <p:spPr bwMode="auto">
                <a:xfrm>
                  <a:off x="680" y="17"/>
                  <a:ext cx="576" cy="205"/>
                </a:xfrm>
                <a:prstGeom prst="rect">
                  <a:avLst/>
                </a:prstGeom>
                <a:solidFill>
                  <a:srgbClr val="FFFF99"/>
                </a:solidFill>
                <a:ln w="9525">
                  <a:noFill/>
                  <a:miter lim="800000"/>
                  <a:headEnd/>
                  <a:tailEnd/>
                </a:ln>
                <a:effectLst/>
              </p:spPr>
              <p:txBody>
                <a:bodyPr>
                  <a:spAutoFit/>
                </a:bodyPr>
                <a:lstStyle/>
                <a:p>
                  <a:pPr eaLnBrk="1" hangingPunct="1">
                    <a:spcBef>
                      <a:spcPct val="50000"/>
                    </a:spcBef>
                    <a:defRPr/>
                  </a:pPr>
                  <a:r>
                    <a:rPr lang="de-DE" sz="1400" dirty="0">
                      <a:solidFill>
                        <a:schemeClr val="tx1">
                          <a:lumMod val="65000"/>
                          <a:lumOff val="35000"/>
                        </a:schemeClr>
                      </a:solidFill>
                      <a:cs typeface="+mn-cs"/>
                    </a:rPr>
                    <a:t>(Energie)</a:t>
                  </a:r>
                </a:p>
              </p:txBody>
            </p:sp>
          </p:grpSp>
          <p:grpSp>
            <p:nvGrpSpPr>
              <p:cNvPr id="25666" name="Group 111"/>
              <p:cNvGrpSpPr>
                <a:grpSpLocks/>
              </p:cNvGrpSpPr>
              <p:nvPr/>
            </p:nvGrpSpPr>
            <p:grpSpPr bwMode="auto">
              <a:xfrm>
                <a:off x="2591881" y="1288990"/>
                <a:ext cx="1942257" cy="582065"/>
                <a:chOff x="1502" y="113"/>
                <a:chExt cx="1040" cy="388"/>
              </a:xfrm>
            </p:grpSpPr>
            <p:sp>
              <p:nvSpPr>
                <p:cNvPr id="25671" name="Rectangle 62"/>
                <p:cNvSpPr>
                  <a:spLocks noChangeArrowheads="1"/>
                </p:cNvSpPr>
                <p:nvPr/>
              </p:nvSpPr>
              <p:spPr bwMode="auto">
                <a:xfrm>
                  <a:off x="1502" y="113"/>
                  <a:ext cx="1040" cy="388"/>
                </a:xfrm>
                <a:prstGeom prst="rect">
                  <a:avLst/>
                </a:prstGeom>
                <a:solidFill>
                  <a:srgbClr val="FFFF99"/>
                </a:solidFill>
                <a:ln w="28575">
                  <a:solidFill>
                    <a:srgbClr val="339933"/>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solidFill>
                      <a:srgbClr val="009900"/>
                    </a:solidFill>
                  </a:endParaRPr>
                </a:p>
              </p:txBody>
            </p:sp>
            <p:sp>
              <p:nvSpPr>
                <p:cNvPr id="25672" name="Text Box 63"/>
                <p:cNvSpPr txBox="1">
                  <a:spLocks noChangeArrowheads="1"/>
                </p:cNvSpPr>
                <p:nvPr/>
              </p:nvSpPr>
              <p:spPr bwMode="auto">
                <a:xfrm>
                  <a:off x="1694" y="165"/>
                  <a:ext cx="72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solidFill>
                        <a:srgbClr val="006600"/>
                      </a:solidFill>
                    </a:rPr>
                    <a:t>Mensch</a:t>
                  </a:r>
                </a:p>
              </p:txBody>
            </p:sp>
          </p:grpSp>
          <p:grpSp>
            <p:nvGrpSpPr>
              <p:cNvPr id="25667" name="Gruppieren 81"/>
              <p:cNvGrpSpPr>
                <a:grpSpLocks/>
              </p:cNvGrpSpPr>
              <p:nvPr/>
            </p:nvGrpSpPr>
            <p:grpSpPr bwMode="auto">
              <a:xfrm>
                <a:off x="3747976" y="1755418"/>
                <a:ext cx="864096" cy="411377"/>
                <a:chOff x="3713218" y="1369147"/>
                <a:chExt cx="864096" cy="411377"/>
              </a:xfrm>
            </p:grpSpPr>
            <p:sp>
              <p:nvSpPr>
                <p:cNvPr id="141" name="Rectangle 58"/>
                <p:cNvSpPr>
                  <a:spLocks noChangeArrowheads="1"/>
                </p:cNvSpPr>
                <p:nvPr/>
              </p:nvSpPr>
              <p:spPr bwMode="auto">
                <a:xfrm>
                  <a:off x="3712863" y="1393021"/>
                  <a:ext cx="864382" cy="360858"/>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eaLnBrk="1" hangingPunct="1">
                    <a:defRPr/>
                  </a:pPr>
                  <a:endParaRPr lang="de-DE">
                    <a:cs typeface="+mn-cs"/>
                  </a:endParaRPr>
                </a:p>
              </p:txBody>
            </p:sp>
            <p:sp>
              <p:nvSpPr>
                <p:cNvPr id="142" name="Text Box 64"/>
                <p:cNvSpPr txBox="1">
                  <a:spLocks noChangeArrowheads="1"/>
                </p:cNvSpPr>
                <p:nvPr/>
              </p:nvSpPr>
              <p:spPr bwMode="auto">
                <a:xfrm>
                  <a:off x="3773052" y="1369671"/>
                  <a:ext cx="792490" cy="411802"/>
                </a:xfrm>
                <a:prstGeom prst="rect">
                  <a:avLst/>
                </a:prstGeom>
                <a:noFill/>
                <a:ln w="9525">
                  <a:noFill/>
                  <a:miter lim="800000"/>
                  <a:headEnd/>
                  <a:tailEnd/>
                </a:ln>
                <a:effectLst/>
              </p:spPr>
              <p:txBody>
                <a:bodyPr>
                  <a:spAutoFit/>
                </a:bodyPr>
                <a:lstStyle/>
                <a:p>
                  <a:pPr eaLnBrk="1" hangingPunct="1">
                    <a:spcBef>
                      <a:spcPct val="50000"/>
                    </a:spcBef>
                    <a:defRPr/>
                  </a:pPr>
                  <a:r>
                    <a:rPr lang="de-DE" sz="1400" dirty="0">
                      <a:solidFill>
                        <a:schemeClr val="tx1">
                          <a:lumMod val="65000"/>
                          <a:lumOff val="35000"/>
                        </a:schemeClr>
                      </a:solidFill>
                      <a:cs typeface="+mn-cs"/>
                    </a:rPr>
                    <a:t>Sache</a:t>
                  </a:r>
                </a:p>
              </p:txBody>
            </p:sp>
          </p:grpSp>
          <p:sp>
            <p:nvSpPr>
              <p:cNvPr id="140" name="Text Box 66"/>
              <p:cNvSpPr txBox="1">
                <a:spLocks noChangeArrowheads="1"/>
              </p:cNvSpPr>
              <p:nvPr/>
            </p:nvSpPr>
            <p:spPr bwMode="auto">
              <a:xfrm>
                <a:off x="467313" y="1989438"/>
                <a:ext cx="3195040" cy="275950"/>
              </a:xfrm>
              <a:prstGeom prst="rect">
                <a:avLst/>
              </a:prstGeom>
              <a:noFill/>
              <a:ln w="9525">
                <a:noFill/>
                <a:miter lim="800000"/>
                <a:headEnd/>
                <a:tailEnd/>
              </a:ln>
              <a:effectLst/>
            </p:spPr>
            <p:txBody>
              <a:bodyPr>
                <a:spAutoFit/>
              </a:bodyPr>
              <a:lstStyle/>
              <a:p>
                <a:pPr algn="ctr" eaLnBrk="1" hangingPunct="1">
                  <a:spcBef>
                    <a:spcPct val="50000"/>
                  </a:spcBef>
                  <a:defRPr/>
                </a:pPr>
                <a:r>
                  <a:rPr lang="de-DE" sz="1200" dirty="0">
                    <a:solidFill>
                      <a:schemeClr val="tx1">
                        <a:lumMod val="65000"/>
                        <a:lumOff val="35000"/>
                      </a:schemeClr>
                    </a:solidFill>
                    <a:cs typeface="+mn-cs"/>
                  </a:rPr>
                  <a:t>räumlicher und zeitlicher Zusammenhang</a:t>
                </a:r>
              </a:p>
            </p:txBody>
          </p:sp>
        </p:grpSp>
        <p:sp>
          <p:nvSpPr>
            <p:cNvPr id="81" name="Rechteck 80"/>
            <p:cNvSpPr/>
            <p:nvPr/>
          </p:nvSpPr>
          <p:spPr>
            <a:xfrm>
              <a:off x="1005116" y="3190976"/>
              <a:ext cx="2271639" cy="462143"/>
            </a:xfrm>
            <a:prstGeom prst="rect">
              <a:avLst/>
            </a:prstGeom>
            <a:noFill/>
          </p:spPr>
          <p:txBody>
            <a:bodyPr>
              <a:spAutoFit/>
            </a:bodyPr>
            <a:lstStyle/>
            <a:p>
              <a:pPr algn="ctr" eaLnBrk="1" hangingPunct="1">
                <a:defRPr/>
              </a:pPr>
              <a:r>
                <a:rPr lang="de-DE" sz="2400" kern="1000" dirty="0">
                  <a:ln w="31550" cmpd="sng">
                    <a:noFill/>
                    <a:prstDash val="solid"/>
                  </a:ln>
                  <a:solidFill>
                    <a:srgbClr val="FF0000"/>
                  </a:solidFill>
                  <a:effectLst>
                    <a:outerShdw blurRad="50800" dist="40000" dir="5400000" algn="tl" rotWithShape="0">
                      <a:srgbClr val="000000">
                        <a:shade val="5000"/>
                        <a:satMod val="120000"/>
                        <a:alpha val="33000"/>
                      </a:srgbClr>
                    </a:outerShdw>
                  </a:effectLst>
                  <a:cs typeface="+mn-cs"/>
                </a:rPr>
                <a:t>Gefährdung</a:t>
              </a:r>
            </a:p>
          </p:txBody>
        </p:sp>
      </p:grpSp>
      <p:sp>
        <p:nvSpPr>
          <p:cNvPr id="25603"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BEEB36F8-4328-494A-8AF3-1AF540D6457D}" type="slidenum">
              <a:rPr lang="de-DE" altLang="de-DE" sz="1300" b="0">
                <a:solidFill>
                  <a:schemeClr val="bg1"/>
                </a:solidFill>
              </a:rPr>
              <a:pPr algn="r" eaLnBrk="1" hangingPunct="1"/>
              <a:t>7</a:t>
            </a:fld>
            <a:endParaRPr lang="de-DE" altLang="de-DE" sz="1300" b="0">
              <a:solidFill>
                <a:schemeClr val="bg1"/>
              </a:solidFill>
            </a:endParaRPr>
          </a:p>
        </p:txBody>
      </p:sp>
      <p:grpSp>
        <p:nvGrpSpPr>
          <p:cNvPr id="7" name="Gruppieren 84"/>
          <p:cNvGrpSpPr>
            <a:grpSpLocks/>
          </p:cNvGrpSpPr>
          <p:nvPr/>
        </p:nvGrpSpPr>
        <p:grpSpPr bwMode="auto">
          <a:xfrm>
            <a:off x="473075" y="4648200"/>
            <a:ext cx="4089400" cy="1616075"/>
            <a:chOff x="405245" y="4441625"/>
            <a:chExt cx="4307178" cy="2161741"/>
          </a:xfrm>
        </p:grpSpPr>
        <p:sp>
          <p:nvSpPr>
            <p:cNvPr id="117" name="Rectangle 89"/>
            <p:cNvSpPr>
              <a:spLocks noChangeArrowheads="1"/>
            </p:cNvSpPr>
            <p:nvPr/>
          </p:nvSpPr>
          <p:spPr bwMode="auto">
            <a:xfrm>
              <a:off x="405245" y="4876947"/>
              <a:ext cx="4176759" cy="1726419"/>
            </a:xfrm>
            <a:prstGeom prst="rect">
              <a:avLst/>
            </a:prstGeom>
            <a:solidFill>
              <a:srgbClr val="EAEAEA"/>
            </a:solidFill>
            <a:ln w="9525">
              <a:solidFill>
                <a:schemeClr val="tx1">
                  <a:lumMod val="65000"/>
                  <a:lumOff val="35000"/>
                </a:schemeClr>
              </a:solidFill>
              <a:miter lim="800000"/>
              <a:headEnd/>
              <a:tailEnd/>
            </a:ln>
            <a:effectLst/>
          </p:spPr>
          <p:txBody>
            <a:bodyPr wrap="none" anchor="ctr"/>
            <a:lstStyle/>
            <a:p>
              <a:pPr eaLnBrk="1" hangingPunct="1">
                <a:defRPr/>
              </a:pPr>
              <a:endParaRPr lang="de-DE">
                <a:cs typeface="+mn-cs"/>
              </a:endParaRPr>
            </a:p>
          </p:txBody>
        </p:sp>
        <p:sp>
          <p:nvSpPr>
            <p:cNvPr id="25645" name="Line 3"/>
            <p:cNvSpPr>
              <a:spLocks noChangeShapeType="1"/>
            </p:cNvSpPr>
            <p:nvPr/>
          </p:nvSpPr>
          <p:spPr bwMode="auto">
            <a:xfrm flipH="1">
              <a:off x="2510482" y="4441625"/>
              <a:ext cx="118" cy="45102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25646" name="Gruppieren 78"/>
            <p:cNvGrpSpPr>
              <a:grpSpLocks/>
            </p:cNvGrpSpPr>
            <p:nvPr/>
          </p:nvGrpSpPr>
          <p:grpSpPr bwMode="auto">
            <a:xfrm>
              <a:off x="683568" y="4725144"/>
              <a:ext cx="1625924" cy="472168"/>
              <a:chOff x="504794" y="4969329"/>
              <a:chExt cx="1625924" cy="472168"/>
            </a:xfrm>
          </p:grpSpPr>
          <p:sp>
            <p:nvSpPr>
              <p:cNvPr id="133" name="Rectangle 91"/>
              <p:cNvSpPr>
                <a:spLocks noChangeArrowheads="1"/>
              </p:cNvSpPr>
              <p:nvPr/>
            </p:nvSpPr>
            <p:spPr bwMode="auto">
              <a:xfrm>
                <a:off x="504029" y="4970362"/>
                <a:ext cx="1626896" cy="471422"/>
              </a:xfrm>
              <a:prstGeom prst="rect">
                <a:avLst/>
              </a:prstGeom>
              <a:solidFill>
                <a:srgbClr val="FFFF99"/>
              </a:solidFill>
              <a:ln w="28575">
                <a:solidFill>
                  <a:schemeClr val="tx1">
                    <a:lumMod val="50000"/>
                    <a:lumOff val="50000"/>
                  </a:schemeClr>
                </a:solidFill>
                <a:miter lim="800000"/>
                <a:headEnd/>
                <a:tailEnd/>
              </a:ln>
              <a:effectLst/>
            </p:spPr>
            <p:txBody>
              <a:bodyPr wrap="none" anchor="ctr"/>
              <a:lstStyle/>
              <a:p>
                <a:pPr eaLnBrk="1" hangingPunct="1">
                  <a:defRPr/>
                </a:pPr>
                <a:endParaRPr lang="de-DE" dirty="0">
                  <a:solidFill>
                    <a:schemeClr val="tx1">
                      <a:lumMod val="50000"/>
                      <a:lumOff val="50000"/>
                    </a:schemeClr>
                  </a:solidFill>
                  <a:cs typeface="+mn-cs"/>
                </a:endParaRPr>
              </a:p>
            </p:txBody>
          </p:sp>
          <p:sp>
            <p:nvSpPr>
              <p:cNvPr id="134" name="Text Box 92"/>
              <p:cNvSpPr txBox="1">
                <a:spLocks noChangeArrowheads="1"/>
              </p:cNvSpPr>
              <p:nvPr/>
            </p:nvSpPr>
            <p:spPr bwMode="auto">
              <a:xfrm>
                <a:off x="674577" y="5036191"/>
                <a:ext cx="1409531" cy="369493"/>
              </a:xfrm>
              <a:prstGeom prst="rect">
                <a:avLst/>
              </a:prstGeom>
              <a:noFill/>
              <a:ln w="9525">
                <a:noFill/>
                <a:miter lim="800000"/>
                <a:headEnd/>
                <a:tailEnd/>
              </a:ln>
              <a:effectLst/>
            </p:spPr>
            <p:txBody>
              <a:bodyPr>
                <a:spAutoFit/>
              </a:bodyPr>
              <a:lstStyle/>
              <a:p>
                <a:pPr eaLnBrk="1" hangingPunct="1">
                  <a:spcBef>
                    <a:spcPct val="50000"/>
                  </a:spcBef>
                  <a:defRPr/>
                </a:pPr>
                <a:r>
                  <a:rPr lang="de-DE" sz="1200" dirty="0" err="1">
                    <a:solidFill>
                      <a:schemeClr val="tx1">
                        <a:lumMod val="65000"/>
                        <a:lumOff val="35000"/>
                      </a:schemeClr>
                    </a:solidFill>
                    <a:cs typeface="+mn-cs"/>
                  </a:rPr>
                  <a:t>Beinaheunfall</a:t>
                </a:r>
                <a:endParaRPr lang="de-DE" sz="1200" dirty="0">
                  <a:solidFill>
                    <a:schemeClr val="tx1">
                      <a:lumMod val="65000"/>
                      <a:lumOff val="35000"/>
                    </a:schemeClr>
                  </a:solidFill>
                  <a:cs typeface="+mn-cs"/>
                </a:endParaRPr>
              </a:p>
            </p:txBody>
          </p:sp>
          <p:sp>
            <p:nvSpPr>
              <p:cNvPr id="135" name="Text Box 92"/>
              <p:cNvSpPr txBox="1">
                <a:spLocks noChangeArrowheads="1"/>
              </p:cNvSpPr>
              <p:nvPr/>
            </p:nvSpPr>
            <p:spPr bwMode="auto">
              <a:xfrm>
                <a:off x="537470" y="5042561"/>
                <a:ext cx="1469724" cy="369493"/>
              </a:xfrm>
              <a:prstGeom prst="rect">
                <a:avLst/>
              </a:prstGeom>
              <a:noFill/>
              <a:ln w="9525">
                <a:noFill/>
                <a:miter lim="800000"/>
                <a:headEnd/>
                <a:tailEnd/>
              </a:ln>
              <a:effectLst/>
            </p:spPr>
            <p:txBody>
              <a:bodyPr>
                <a:spAutoFit/>
              </a:bodyPr>
              <a:lstStyle/>
              <a:p>
                <a:pPr eaLnBrk="1" hangingPunct="1">
                  <a:spcBef>
                    <a:spcPct val="50000"/>
                  </a:spcBef>
                  <a:defRPr/>
                </a:pPr>
                <a:endParaRPr lang="de-DE" sz="1200" dirty="0">
                  <a:solidFill>
                    <a:schemeClr val="tx1">
                      <a:lumMod val="65000"/>
                      <a:lumOff val="35000"/>
                    </a:schemeClr>
                  </a:solidFill>
                  <a:cs typeface="+mn-cs"/>
                </a:endParaRPr>
              </a:p>
            </p:txBody>
          </p:sp>
        </p:grpSp>
        <p:grpSp>
          <p:nvGrpSpPr>
            <p:cNvPr id="25647" name="Gruppieren 79"/>
            <p:cNvGrpSpPr>
              <a:grpSpLocks/>
            </p:cNvGrpSpPr>
            <p:nvPr/>
          </p:nvGrpSpPr>
          <p:grpSpPr bwMode="auto">
            <a:xfrm>
              <a:off x="2865851" y="4706976"/>
              <a:ext cx="1544628" cy="445936"/>
              <a:chOff x="2687077" y="4951161"/>
              <a:chExt cx="1544628" cy="445936"/>
            </a:xfrm>
          </p:grpSpPr>
          <p:sp>
            <p:nvSpPr>
              <p:cNvPr id="25657" name="Rectangle 93"/>
              <p:cNvSpPr>
                <a:spLocks noChangeArrowheads="1"/>
              </p:cNvSpPr>
              <p:nvPr/>
            </p:nvSpPr>
            <p:spPr bwMode="auto">
              <a:xfrm>
                <a:off x="2687077" y="4951161"/>
                <a:ext cx="1544628" cy="445936"/>
              </a:xfrm>
              <a:prstGeom prst="rect">
                <a:avLst/>
              </a:prstGeom>
              <a:solidFill>
                <a:srgbClr val="FFFF99"/>
              </a:solidFill>
              <a:ln w="28575">
                <a:solidFill>
                  <a:srgbClr val="FF000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25658" name="Text Box 94"/>
              <p:cNvSpPr txBox="1">
                <a:spLocks noChangeArrowheads="1"/>
              </p:cNvSpPr>
              <p:nvPr/>
            </p:nvSpPr>
            <p:spPr bwMode="auto">
              <a:xfrm>
                <a:off x="3102502" y="4991839"/>
                <a:ext cx="918772" cy="37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ct val="50000"/>
                  </a:spcBef>
                </a:pPr>
                <a:r>
                  <a:rPr lang="de-DE" altLang="de-DE" sz="1200">
                    <a:solidFill>
                      <a:srgbClr val="FF0000"/>
                    </a:solidFill>
                  </a:rPr>
                  <a:t>Unfall</a:t>
                </a:r>
              </a:p>
            </p:txBody>
          </p:sp>
        </p:grpSp>
        <p:sp>
          <p:nvSpPr>
            <p:cNvPr id="25648" name="Rectangle 95"/>
            <p:cNvSpPr>
              <a:spLocks noChangeArrowheads="1"/>
            </p:cNvSpPr>
            <p:nvPr/>
          </p:nvSpPr>
          <p:spPr bwMode="auto">
            <a:xfrm>
              <a:off x="2046179" y="5733253"/>
              <a:ext cx="1060238" cy="472168"/>
            </a:xfrm>
            <a:prstGeom prst="rect">
              <a:avLst/>
            </a:prstGeom>
            <a:solidFill>
              <a:srgbClr val="FFFF99"/>
            </a:solidFill>
            <a:ln w="28575">
              <a:solidFill>
                <a:srgbClr val="00B05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solidFill>
                  <a:srgbClr val="006600"/>
                </a:solidFill>
              </a:endParaRPr>
            </a:p>
          </p:txBody>
        </p:sp>
        <p:sp>
          <p:nvSpPr>
            <p:cNvPr id="25649" name="Text Box 96"/>
            <p:cNvSpPr txBox="1">
              <a:spLocks noChangeArrowheads="1"/>
            </p:cNvSpPr>
            <p:nvPr/>
          </p:nvSpPr>
          <p:spPr bwMode="auto">
            <a:xfrm>
              <a:off x="2219403" y="5747628"/>
              <a:ext cx="812962" cy="4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ct val="50000"/>
                </a:spcBef>
              </a:pPr>
              <a:r>
                <a:rPr lang="de-DE" altLang="de-DE" sz="1600">
                  <a:solidFill>
                    <a:srgbClr val="008000"/>
                  </a:solidFill>
                </a:rPr>
                <a:t>PSA</a:t>
              </a:r>
            </a:p>
          </p:txBody>
        </p:sp>
        <p:sp>
          <p:nvSpPr>
            <p:cNvPr id="123" name="Rectangle 98"/>
            <p:cNvSpPr>
              <a:spLocks noChangeArrowheads="1"/>
            </p:cNvSpPr>
            <p:nvPr/>
          </p:nvSpPr>
          <p:spPr bwMode="auto">
            <a:xfrm>
              <a:off x="3184177" y="5216710"/>
              <a:ext cx="1381106" cy="339763"/>
            </a:xfrm>
            <a:prstGeom prst="rect">
              <a:avLst/>
            </a:prstGeom>
            <a:solidFill>
              <a:schemeClr val="bg1">
                <a:lumMod val="95000"/>
              </a:schemeClr>
            </a:solidFill>
            <a:ln w="28575">
              <a:solidFill>
                <a:schemeClr val="tx1">
                  <a:lumMod val="50000"/>
                  <a:lumOff val="50000"/>
                </a:schemeClr>
              </a:solidFill>
              <a:miter lim="800000"/>
              <a:headEnd/>
              <a:tailEnd/>
            </a:ln>
            <a:effectLst/>
          </p:spPr>
          <p:txBody>
            <a:bodyPr wrap="none" anchor="ctr"/>
            <a:lstStyle/>
            <a:p>
              <a:pPr eaLnBrk="1" hangingPunct="1">
                <a:defRPr/>
              </a:pPr>
              <a:endParaRPr lang="de-DE">
                <a:solidFill>
                  <a:srgbClr val="FF0000"/>
                </a:solidFill>
                <a:cs typeface="+mn-cs"/>
              </a:endParaRPr>
            </a:p>
          </p:txBody>
        </p:sp>
        <p:sp>
          <p:nvSpPr>
            <p:cNvPr id="124" name="Text Box 99"/>
            <p:cNvSpPr txBox="1">
              <a:spLocks noChangeArrowheads="1"/>
            </p:cNvSpPr>
            <p:nvPr/>
          </p:nvSpPr>
          <p:spPr bwMode="auto">
            <a:xfrm>
              <a:off x="3241027" y="5242192"/>
              <a:ext cx="1347665" cy="369492"/>
            </a:xfrm>
            <a:prstGeom prst="rect">
              <a:avLst/>
            </a:prstGeom>
            <a:noFill/>
            <a:ln w="9525">
              <a:noFill/>
              <a:miter lim="800000"/>
              <a:headEnd/>
              <a:tailEnd/>
            </a:ln>
            <a:effectLst/>
          </p:spPr>
          <p:txBody>
            <a:bodyPr>
              <a:spAutoFit/>
            </a:bodyPr>
            <a:lstStyle/>
            <a:p>
              <a:pPr eaLnBrk="1" hangingPunct="1">
                <a:spcBef>
                  <a:spcPct val="50000"/>
                </a:spcBef>
                <a:defRPr/>
              </a:pPr>
              <a:r>
                <a:rPr lang="de-DE" sz="1200" dirty="0">
                  <a:solidFill>
                    <a:schemeClr val="tx1">
                      <a:lumMod val="65000"/>
                      <a:lumOff val="35000"/>
                    </a:schemeClr>
                  </a:solidFill>
                  <a:cs typeface="+mn-cs"/>
                </a:rPr>
                <a:t>Sachschaden</a:t>
              </a:r>
            </a:p>
          </p:txBody>
        </p:sp>
        <p:grpSp>
          <p:nvGrpSpPr>
            <p:cNvPr id="25652" name="Group 119"/>
            <p:cNvGrpSpPr>
              <a:grpSpLocks/>
            </p:cNvGrpSpPr>
            <p:nvPr/>
          </p:nvGrpSpPr>
          <p:grpSpPr bwMode="auto">
            <a:xfrm>
              <a:off x="3184732" y="5632124"/>
              <a:ext cx="1527691" cy="786946"/>
              <a:chOff x="2052" y="5154"/>
              <a:chExt cx="902" cy="480"/>
            </a:xfrm>
          </p:grpSpPr>
          <p:sp>
            <p:nvSpPr>
              <p:cNvPr id="127" name="Rectangle 90"/>
              <p:cNvSpPr>
                <a:spLocks noChangeArrowheads="1"/>
              </p:cNvSpPr>
              <p:nvPr/>
            </p:nvSpPr>
            <p:spPr bwMode="auto">
              <a:xfrm>
                <a:off x="2052" y="5257"/>
                <a:ext cx="854" cy="218"/>
              </a:xfrm>
              <a:prstGeom prst="rect">
                <a:avLst/>
              </a:prstGeom>
              <a:solidFill>
                <a:schemeClr val="bg1">
                  <a:lumMod val="95000"/>
                </a:schemeClr>
              </a:solidFill>
              <a:ln w="28575">
                <a:solidFill>
                  <a:schemeClr val="tx1">
                    <a:lumMod val="50000"/>
                    <a:lumOff val="50000"/>
                  </a:schemeClr>
                </a:solidFill>
                <a:miter lim="800000"/>
                <a:headEnd/>
                <a:tailEnd/>
              </a:ln>
              <a:effectLst/>
            </p:spPr>
            <p:txBody>
              <a:bodyPr wrap="none" anchor="ctr"/>
              <a:lstStyle/>
              <a:p>
                <a:pPr eaLnBrk="1" hangingPunct="1">
                  <a:defRPr/>
                </a:pPr>
                <a:endParaRPr lang="de-DE" dirty="0">
                  <a:solidFill>
                    <a:srgbClr val="FF0000"/>
                  </a:solidFill>
                  <a:cs typeface="+mn-cs"/>
                </a:endParaRPr>
              </a:p>
            </p:txBody>
          </p:sp>
          <p:sp>
            <p:nvSpPr>
              <p:cNvPr id="128" name="Text Box 97"/>
              <p:cNvSpPr txBox="1">
                <a:spLocks noChangeArrowheads="1"/>
              </p:cNvSpPr>
              <p:nvPr/>
            </p:nvSpPr>
            <p:spPr bwMode="auto">
              <a:xfrm>
                <a:off x="2052" y="5257"/>
                <a:ext cx="902" cy="224"/>
              </a:xfrm>
              <a:prstGeom prst="rect">
                <a:avLst/>
              </a:prstGeom>
              <a:noFill/>
              <a:ln w="9525">
                <a:noFill/>
                <a:miter lim="800000"/>
                <a:headEnd/>
                <a:tailEnd/>
              </a:ln>
              <a:effectLst/>
            </p:spPr>
            <p:txBody>
              <a:bodyPr>
                <a:spAutoFit/>
              </a:bodyPr>
              <a:lstStyle/>
              <a:p>
                <a:pPr eaLnBrk="1" hangingPunct="1">
                  <a:spcBef>
                    <a:spcPct val="50000"/>
                  </a:spcBef>
                  <a:defRPr/>
                </a:pPr>
                <a:r>
                  <a:rPr lang="de-DE" sz="1200" dirty="0">
                    <a:solidFill>
                      <a:schemeClr val="tx1">
                        <a:lumMod val="65000"/>
                        <a:lumOff val="35000"/>
                      </a:schemeClr>
                    </a:solidFill>
                    <a:cs typeface="+mn-cs"/>
                  </a:rPr>
                  <a:t>Körperschaden</a:t>
                </a:r>
              </a:p>
            </p:txBody>
          </p:sp>
          <p:sp>
            <p:nvSpPr>
              <p:cNvPr id="129" name="Line 105"/>
              <p:cNvSpPr>
                <a:spLocks noChangeShapeType="1"/>
              </p:cNvSpPr>
              <p:nvPr/>
            </p:nvSpPr>
            <p:spPr bwMode="auto">
              <a:xfrm>
                <a:off x="2136" y="5154"/>
                <a:ext cx="580" cy="477"/>
              </a:xfrm>
              <a:prstGeom prst="line">
                <a:avLst/>
              </a:prstGeom>
              <a:noFill/>
              <a:ln w="38100">
                <a:solidFill>
                  <a:schemeClr val="tx1">
                    <a:lumMod val="50000"/>
                    <a:lumOff val="50000"/>
                  </a:schemeClr>
                </a:solidFill>
                <a:round/>
                <a:headEnd/>
                <a:tailEnd/>
              </a:ln>
              <a:effectLst/>
            </p:spPr>
            <p:txBody>
              <a:bodyPr/>
              <a:lstStyle/>
              <a:p>
                <a:pPr eaLnBrk="1" hangingPunct="1">
                  <a:defRPr/>
                </a:pPr>
                <a:endParaRPr lang="de-DE">
                  <a:cs typeface="+mn-cs"/>
                </a:endParaRPr>
              </a:p>
            </p:txBody>
          </p:sp>
          <p:sp>
            <p:nvSpPr>
              <p:cNvPr id="130" name="Line 106"/>
              <p:cNvSpPr>
                <a:spLocks noChangeShapeType="1"/>
              </p:cNvSpPr>
              <p:nvPr/>
            </p:nvSpPr>
            <p:spPr bwMode="auto">
              <a:xfrm flipH="1">
                <a:off x="2184" y="5154"/>
                <a:ext cx="576" cy="477"/>
              </a:xfrm>
              <a:prstGeom prst="line">
                <a:avLst/>
              </a:prstGeom>
              <a:noFill/>
              <a:ln w="38100">
                <a:solidFill>
                  <a:schemeClr val="tx1">
                    <a:lumMod val="50000"/>
                    <a:lumOff val="50000"/>
                  </a:schemeClr>
                </a:solidFill>
                <a:round/>
                <a:headEnd/>
                <a:tailEnd/>
              </a:ln>
              <a:effectLst/>
            </p:spPr>
            <p:txBody>
              <a:bodyPr/>
              <a:lstStyle/>
              <a:p>
                <a:pPr eaLnBrk="1" hangingPunct="1">
                  <a:defRPr/>
                </a:pPr>
                <a:endParaRPr lang="de-DE">
                  <a:cs typeface="+mn-cs"/>
                </a:endParaRPr>
              </a:p>
            </p:txBody>
          </p:sp>
        </p:grpSp>
      </p:grpSp>
      <p:grpSp>
        <p:nvGrpSpPr>
          <p:cNvPr id="11" name="Gruppieren 83"/>
          <p:cNvGrpSpPr>
            <a:grpSpLocks/>
          </p:cNvGrpSpPr>
          <p:nvPr/>
        </p:nvGrpSpPr>
        <p:grpSpPr bwMode="auto">
          <a:xfrm>
            <a:off x="1262063" y="3630613"/>
            <a:ext cx="2459037" cy="1054100"/>
            <a:chOff x="1227343" y="3037151"/>
            <a:chExt cx="2590800" cy="1409176"/>
          </a:xfrm>
        </p:grpSpPr>
        <p:sp>
          <p:nvSpPr>
            <p:cNvPr id="25642" name="Line 5"/>
            <p:cNvSpPr>
              <a:spLocks noChangeShapeType="1"/>
            </p:cNvSpPr>
            <p:nvPr/>
          </p:nvSpPr>
          <p:spPr bwMode="auto">
            <a:xfrm rot="10800000">
              <a:off x="2514703" y="3037151"/>
              <a:ext cx="0" cy="64770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de-DE"/>
            </a:p>
          </p:txBody>
        </p:sp>
        <p:sp>
          <p:nvSpPr>
            <p:cNvPr id="25643" name="Text Box 102"/>
            <p:cNvSpPr txBox="1">
              <a:spLocks noChangeArrowheads="1"/>
            </p:cNvSpPr>
            <p:nvPr/>
          </p:nvSpPr>
          <p:spPr bwMode="auto">
            <a:xfrm>
              <a:off x="1227343" y="3746987"/>
              <a:ext cx="2590800" cy="6993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200" i="1">
                  <a:solidFill>
                    <a:srgbClr val="FF0000"/>
                  </a:solidFill>
                </a:rPr>
                <a:t>Plötzliches</a:t>
              </a:r>
              <a:r>
                <a:rPr lang="de-DE" altLang="de-DE" sz="1400" i="1">
                  <a:solidFill>
                    <a:srgbClr val="FF0000"/>
                  </a:solidFill>
                </a:rPr>
                <a:t>, unkontrolliertes Freiwerden von Energie</a:t>
              </a:r>
            </a:p>
          </p:txBody>
        </p:sp>
      </p:grpSp>
      <p:grpSp>
        <p:nvGrpSpPr>
          <p:cNvPr id="12" name="Gruppieren 77"/>
          <p:cNvGrpSpPr>
            <a:grpSpLocks/>
          </p:cNvGrpSpPr>
          <p:nvPr/>
        </p:nvGrpSpPr>
        <p:grpSpPr bwMode="auto">
          <a:xfrm>
            <a:off x="2479675" y="2435225"/>
            <a:ext cx="5897563" cy="3600450"/>
            <a:chOff x="2518972" y="1484781"/>
            <a:chExt cx="6210301" cy="4812122"/>
          </a:xfrm>
        </p:grpSpPr>
        <p:grpSp>
          <p:nvGrpSpPr>
            <p:cNvPr id="25616" name="Gruppieren 86"/>
            <p:cNvGrpSpPr>
              <a:grpSpLocks/>
            </p:cNvGrpSpPr>
            <p:nvPr/>
          </p:nvGrpSpPr>
          <p:grpSpPr bwMode="auto">
            <a:xfrm>
              <a:off x="5660635" y="1484781"/>
              <a:ext cx="3068638" cy="4812122"/>
              <a:chOff x="5660635" y="1484781"/>
              <a:chExt cx="3068638" cy="4812122"/>
            </a:xfrm>
          </p:grpSpPr>
          <p:sp>
            <p:nvSpPr>
              <p:cNvPr id="97" name="Rectangle 70"/>
              <p:cNvSpPr>
                <a:spLocks noChangeArrowheads="1"/>
              </p:cNvSpPr>
              <p:nvPr/>
            </p:nvSpPr>
            <p:spPr bwMode="auto">
              <a:xfrm>
                <a:off x="5660064" y="1870939"/>
                <a:ext cx="3069209" cy="4425964"/>
              </a:xfrm>
              <a:prstGeom prst="rect">
                <a:avLst/>
              </a:prstGeom>
              <a:solidFill>
                <a:srgbClr val="EAEAEA"/>
              </a:solidFill>
              <a:ln w="9525">
                <a:solidFill>
                  <a:schemeClr val="tx1">
                    <a:lumMod val="65000"/>
                    <a:lumOff val="35000"/>
                  </a:schemeClr>
                </a:solidFill>
                <a:miter lim="800000"/>
                <a:headEnd/>
                <a:tailEnd/>
              </a:ln>
              <a:effectLst/>
            </p:spPr>
            <p:txBody>
              <a:bodyPr wrap="none" anchor="ctr"/>
              <a:lstStyle/>
              <a:p>
                <a:pPr eaLnBrk="1" hangingPunct="1">
                  <a:defRPr/>
                </a:pPr>
                <a:endParaRPr lang="de-DE">
                  <a:cs typeface="+mn-cs"/>
                </a:endParaRPr>
              </a:p>
            </p:txBody>
          </p:sp>
          <p:grpSp>
            <p:nvGrpSpPr>
              <p:cNvPr id="25625" name="Gruppieren 85"/>
              <p:cNvGrpSpPr>
                <a:grpSpLocks/>
              </p:cNvGrpSpPr>
              <p:nvPr/>
            </p:nvGrpSpPr>
            <p:grpSpPr bwMode="auto">
              <a:xfrm>
                <a:off x="5967845" y="1484781"/>
                <a:ext cx="2698048" cy="4697925"/>
                <a:chOff x="5967845" y="1484781"/>
                <a:chExt cx="2698048" cy="4697925"/>
              </a:xfrm>
            </p:grpSpPr>
            <p:sp>
              <p:nvSpPr>
                <p:cNvPr id="25626" name="Rectangle 72"/>
                <p:cNvSpPr>
                  <a:spLocks noChangeArrowheads="1"/>
                </p:cNvSpPr>
                <p:nvPr/>
              </p:nvSpPr>
              <p:spPr bwMode="auto">
                <a:xfrm>
                  <a:off x="6195011" y="3980083"/>
                  <a:ext cx="2222501" cy="945336"/>
                </a:xfrm>
                <a:prstGeom prst="rect">
                  <a:avLst/>
                </a:prstGeom>
                <a:solidFill>
                  <a:srgbClr val="FFFF99"/>
                </a:solidFill>
                <a:ln w="28575">
                  <a:solidFill>
                    <a:srgbClr val="0070C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25627" name="Rectangle 73"/>
                <p:cNvSpPr>
                  <a:spLocks noChangeArrowheads="1"/>
                </p:cNvSpPr>
                <p:nvPr/>
              </p:nvSpPr>
              <p:spPr bwMode="auto">
                <a:xfrm>
                  <a:off x="6217847" y="2056447"/>
                  <a:ext cx="2205038" cy="878136"/>
                </a:xfrm>
                <a:prstGeom prst="rect">
                  <a:avLst/>
                </a:prstGeom>
                <a:solidFill>
                  <a:srgbClr val="FFFF99"/>
                </a:solidFill>
                <a:ln w="28575">
                  <a:solidFill>
                    <a:srgbClr val="0070C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101" name="Text Box 74"/>
                <p:cNvSpPr txBox="1">
                  <a:spLocks noChangeArrowheads="1"/>
                </p:cNvSpPr>
                <p:nvPr/>
              </p:nvSpPr>
              <p:spPr bwMode="auto">
                <a:xfrm>
                  <a:off x="6258526" y="2055532"/>
                  <a:ext cx="2133067" cy="946299"/>
                </a:xfrm>
                <a:prstGeom prst="rect">
                  <a:avLst/>
                </a:prstGeom>
                <a:noFill/>
                <a:ln w="9525">
                  <a:noFill/>
                  <a:miter lim="800000"/>
                  <a:headEnd/>
                  <a:tailEnd/>
                </a:ln>
                <a:effectLst/>
              </p:spPr>
              <p:txBody>
                <a:bodyPr>
                  <a:spAutoFit/>
                </a:bodyPr>
                <a:lstStyle/>
                <a:p>
                  <a:pPr eaLnBrk="1" hangingPunct="1">
                    <a:spcBef>
                      <a:spcPct val="50000"/>
                    </a:spcBef>
                    <a:defRPr/>
                  </a:pPr>
                  <a:r>
                    <a:rPr lang="de-DE" sz="1400" i="1" dirty="0">
                      <a:solidFill>
                        <a:schemeClr val="tx1">
                          <a:lumMod val="65000"/>
                          <a:lumOff val="35000"/>
                        </a:schemeClr>
                      </a:solidFill>
                      <a:cs typeface="+mn-cs"/>
                    </a:rPr>
                    <a:t>Sicherheitswidrige</a:t>
                  </a:r>
                  <a:r>
                    <a:rPr lang="de-DE" sz="1600" i="1" dirty="0">
                      <a:solidFill>
                        <a:schemeClr val="accent6">
                          <a:lumMod val="50000"/>
                        </a:schemeClr>
                      </a:solidFill>
                      <a:cs typeface="+mn-cs"/>
                    </a:rPr>
                    <a:t> </a:t>
                  </a:r>
                  <a:r>
                    <a:rPr lang="de-DE" sz="2400" i="1" dirty="0">
                      <a:solidFill>
                        <a:srgbClr val="0070C0"/>
                      </a:solidFill>
                      <a:cs typeface="+mn-cs"/>
                    </a:rPr>
                    <a:t>T</a:t>
                  </a:r>
                  <a:r>
                    <a:rPr lang="de-DE" sz="1400" i="1" dirty="0">
                      <a:solidFill>
                        <a:schemeClr val="accent6">
                          <a:lumMod val="50000"/>
                        </a:schemeClr>
                      </a:solidFill>
                      <a:cs typeface="+mn-cs"/>
                    </a:rPr>
                    <a:t>echnik</a:t>
                  </a:r>
                </a:p>
              </p:txBody>
            </p:sp>
            <p:sp>
              <p:nvSpPr>
                <p:cNvPr id="25629" name="Rectangle 75"/>
                <p:cNvSpPr>
                  <a:spLocks noChangeArrowheads="1"/>
                </p:cNvSpPr>
                <p:nvPr/>
              </p:nvSpPr>
              <p:spPr bwMode="auto">
                <a:xfrm>
                  <a:off x="6217847" y="3005643"/>
                  <a:ext cx="2205039" cy="880021"/>
                </a:xfrm>
                <a:prstGeom prst="rect">
                  <a:avLst/>
                </a:prstGeom>
                <a:solidFill>
                  <a:srgbClr val="FFFF99"/>
                </a:solidFill>
                <a:ln w="28575">
                  <a:solidFill>
                    <a:srgbClr val="0070C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103" name="Text Box 76"/>
                <p:cNvSpPr txBox="1">
                  <a:spLocks noChangeArrowheads="1"/>
                </p:cNvSpPr>
                <p:nvPr/>
              </p:nvSpPr>
              <p:spPr bwMode="auto">
                <a:xfrm>
                  <a:off x="6268556" y="3006074"/>
                  <a:ext cx="2057841" cy="946299"/>
                </a:xfrm>
                <a:prstGeom prst="rect">
                  <a:avLst/>
                </a:prstGeom>
                <a:noFill/>
                <a:ln w="9525">
                  <a:noFill/>
                  <a:miter lim="800000"/>
                  <a:headEnd/>
                  <a:tailEnd/>
                </a:ln>
                <a:effectLst/>
              </p:spPr>
              <p:txBody>
                <a:bodyPr>
                  <a:spAutoFit/>
                </a:bodyPr>
                <a:lstStyle/>
                <a:p>
                  <a:pPr eaLnBrk="1" hangingPunct="1">
                    <a:spcBef>
                      <a:spcPct val="50000"/>
                    </a:spcBef>
                    <a:defRPr/>
                  </a:pPr>
                  <a:r>
                    <a:rPr lang="de-DE" sz="1400" i="1" dirty="0">
                      <a:solidFill>
                        <a:schemeClr val="tx1">
                          <a:lumMod val="65000"/>
                          <a:lumOff val="35000"/>
                        </a:schemeClr>
                      </a:solidFill>
                      <a:cs typeface="+mn-cs"/>
                    </a:rPr>
                    <a:t>Sicherheitswidrige</a:t>
                  </a:r>
                  <a:r>
                    <a:rPr lang="de-DE" sz="1600" i="1" dirty="0">
                      <a:solidFill>
                        <a:schemeClr val="accent6">
                          <a:lumMod val="50000"/>
                        </a:schemeClr>
                      </a:solidFill>
                      <a:cs typeface="+mn-cs"/>
                    </a:rPr>
                    <a:t> </a:t>
                  </a:r>
                  <a:r>
                    <a:rPr lang="de-DE" sz="2400" i="1" dirty="0">
                      <a:solidFill>
                        <a:srgbClr val="0070C0"/>
                      </a:solidFill>
                      <a:cs typeface="+mn-cs"/>
                    </a:rPr>
                    <a:t>O</a:t>
                  </a:r>
                  <a:r>
                    <a:rPr lang="de-DE" sz="1400" i="1" dirty="0">
                      <a:solidFill>
                        <a:schemeClr val="accent6">
                          <a:lumMod val="50000"/>
                        </a:schemeClr>
                      </a:solidFill>
                      <a:cs typeface="+mn-cs"/>
                    </a:rPr>
                    <a:t>rganisation</a:t>
                  </a:r>
                </a:p>
              </p:txBody>
            </p:sp>
            <p:sp>
              <p:nvSpPr>
                <p:cNvPr id="104" name="Text Box 77"/>
                <p:cNvSpPr txBox="1">
                  <a:spLocks noChangeArrowheads="1"/>
                </p:cNvSpPr>
                <p:nvPr/>
              </p:nvSpPr>
              <p:spPr bwMode="auto">
                <a:xfrm>
                  <a:off x="6238466" y="4028756"/>
                  <a:ext cx="2151455" cy="905985"/>
                </a:xfrm>
                <a:prstGeom prst="rect">
                  <a:avLst/>
                </a:prstGeom>
                <a:noFill/>
                <a:ln w="9525">
                  <a:noFill/>
                  <a:miter lim="800000"/>
                  <a:headEnd/>
                  <a:tailEnd/>
                </a:ln>
                <a:effectLst/>
              </p:spPr>
              <p:txBody>
                <a:bodyPr>
                  <a:spAutoFit/>
                </a:bodyPr>
                <a:lstStyle/>
                <a:p>
                  <a:pPr eaLnBrk="1" hangingPunct="1">
                    <a:spcBef>
                      <a:spcPct val="50000"/>
                    </a:spcBef>
                    <a:defRPr/>
                  </a:pPr>
                  <a:r>
                    <a:rPr lang="de-DE" sz="1400" i="1" dirty="0">
                      <a:solidFill>
                        <a:schemeClr val="tx1">
                          <a:lumMod val="65000"/>
                          <a:lumOff val="35000"/>
                        </a:schemeClr>
                      </a:solidFill>
                      <a:cs typeface="+mn-cs"/>
                    </a:rPr>
                    <a:t>Sicherheitswidriges </a:t>
                  </a:r>
                  <a:r>
                    <a:rPr lang="de-DE" sz="1400" i="1" dirty="0">
                      <a:solidFill>
                        <a:schemeClr val="accent6">
                          <a:lumMod val="50000"/>
                        </a:schemeClr>
                      </a:solidFill>
                      <a:cs typeface="+mn-cs"/>
                    </a:rPr>
                    <a:t> </a:t>
                  </a:r>
                  <a:r>
                    <a:rPr lang="de-DE" sz="2400" i="1" dirty="0">
                      <a:solidFill>
                        <a:srgbClr val="0070C0"/>
                      </a:solidFill>
                      <a:cs typeface="+mn-cs"/>
                    </a:rPr>
                    <a:t>P</a:t>
                  </a:r>
                  <a:r>
                    <a:rPr lang="de-DE" sz="1400" i="1" dirty="0">
                      <a:solidFill>
                        <a:schemeClr val="accent6">
                          <a:lumMod val="50000"/>
                        </a:schemeClr>
                      </a:solidFill>
                      <a:cs typeface="+mn-cs"/>
                    </a:rPr>
                    <a:t>ersonenverhalten</a:t>
                  </a:r>
                </a:p>
              </p:txBody>
            </p:sp>
            <p:grpSp>
              <p:nvGrpSpPr>
                <p:cNvPr id="25632" name="Group 117"/>
                <p:cNvGrpSpPr>
                  <a:grpSpLocks/>
                </p:cNvGrpSpPr>
                <p:nvPr/>
              </p:nvGrpSpPr>
              <p:grpSpPr bwMode="auto">
                <a:xfrm>
                  <a:off x="6325799" y="4909532"/>
                  <a:ext cx="1481138" cy="460375"/>
                  <a:chOff x="2407" y="3777"/>
                  <a:chExt cx="933" cy="290"/>
                </a:xfrm>
              </p:grpSpPr>
              <p:sp>
                <p:nvSpPr>
                  <p:cNvPr id="25640" name="Rectangle 78"/>
                  <p:cNvSpPr>
                    <a:spLocks noChangeArrowheads="1"/>
                  </p:cNvSpPr>
                  <p:nvPr/>
                </p:nvSpPr>
                <p:spPr bwMode="auto">
                  <a:xfrm>
                    <a:off x="2407" y="3777"/>
                    <a:ext cx="844" cy="290"/>
                  </a:xfrm>
                  <a:prstGeom prst="rect">
                    <a:avLst/>
                  </a:prstGeom>
                  <a:solidFill>
                    <a:schemeClr val="bg1"/>
                  </a:solidFill>
                  <a:ln w="19050">
                    <a:solidFill>
                      <a:srgbClr val="FF330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114" name="Text Box 79"/>
                  <p:cNvSpPr txBox="1">
                    <a:spLocks noChangeArrowheads="1"/>
                  </p:cNvSpPr>
                  <p:nvPr/>
                </p:nvSpPr>
                <p:spPr bwMode="auto">
                  <a:xfrm>
                    <a:off x="2476" y="3785"/>
                    <a:ext cx="854" cy="233"/>
                  </a:xfrm>
                  <a:prstGeom prst="rect">
                    <a:avLst/>
                  </a:prstGeom>
                  <a:noFill/>
                  <a:ln w="9525">
                    <a:noFill/>
                    <a:miter lim="800000"/>
                    <a:headEnd/>
                    <a:tailEnd/>
                  </a:ln>
                  <a:effectLst/>
                </p:spPr>
                <p:txBody>
                  <a:bodyPr>
                    <a:spAutoFit/>
                  </a:bodyPr>
                  <a:lstStyle/>
                  <a:p>
                    <a:pPr eaLnBrk="1" hangingPunct="1">
                      <a:spcBef>
                        <a:spcPct val="50000"/>
                      </a:spcBef>
                      <a:defRPr/>
                    </a:pPr>
                    <a:r>
                      <a:rPr lang="de-DE" sz="1200" i="1" dirty="0">
                        <a:solidFill>
                          <a:schemeClr val="accent6">
                            <a:lumMod val="75000"/>
                          </a:schemeClr>
                        </a:solidFill>
                        <a:cs typeface="+mn-cs"/>
                      </a:rPr>
                      <a:t>nicht wissen</a:t>
                    </a:r>
                  </a:p>
                </p:txBody>
              </p:sp>
            </p:grpSp>
            <p:grpSp>
              <p:nvGrpSpPr>
                <p:cNvPr id="25633" name="Group 118"/>
                <p:cNvGrpSpPr>
                  <a:grpSpLocks/>
                </p:cNvGrpSpPr>
                <p:nvPr/>
              </p:nvGrpSpPr>
              <p:grpSpPr bwMode="auto">
                <a:xfrm>
                  <a:off x="6759185" y="5298468"/>
                  <a:ext cx="1423988" cy="457200"/>
                  <a:chOff x="3370" y="3754"/>
                  <a:chExt cx="897" cy="288"/>
                </a:xfrm>
              </p:grpSpPr>
              <p:sp>
                <p:nvSpPr>
                  <p:cNvPr id="25638" name="Rectangle 80"/>
                  <p:cNvSpPr>
                    <a:spLocks noChangeArrowheads="1"/>
                  </p:cNvSpPr>
                  <p:nvPr/>
                </p:nvSpPr>
                <p:spPr bwMode="auto">
                  <a:xfrm>
                    <a:off x="3370" y="3754"/>
                    <a:ext cx="844" cy="288"/>
                  </a:xfrm>
                  <a:prstGeom prst="rect">
                    <a:avLst/>
                  </a:prstGeom>
                  <a:solidFill>
                    <a:schemeClr val="bg1"/>
                  </a:solidFill>
                  <a:ln w="19050">
                    <a:solidFill>
                      <a:srgbClr val="FF330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112" name="Text Box 81"/>
                  <p:cNvSpPr txBox="1">
                    <a:spLocks noChangeArrowheads="1"/>
                  </p:cNvSpPr>
                  <p:nvPr/>
                </p:nvSpPr>
                <p:spPr bwMode="auto">
                  <a:xfrm>
                    <a:off x="3399" y="3800"/>
                    <a:ext cx="868" cy="233"/>
                  </a:xfrm>
                  <a:prstGeom prst="rect">
                    <a:avLst/>
                  </a:prstGeom>
                  <a:noFill/>
                  <a:ln w="9525">
                    <a:noFill/>
                    <a:miter lim="800000"/>
                    <a:headEnd/>
                    <a:tailEnd/>
                  </a:ln>
                  <a:effectLst/>
                </p:spPr>
                <p:txBody>
                  <a:bodyPr>
                    <a:spAutoFit/>
                  </a:bodyPr>
                  <a:lstStyle/>
                  <a:p>
                    <a:pPr eaLnBrk="1" hangingPunct="1">
                      <a:spcBef>
                        <a:spcPct val="50000"/>
                      </a:spcBef>
                      <a:defRPr/>
                    </a:pPr>
                    <a:r>
                      <a:rPr lang="de-DE" sz="1200" i="1" dirty="0">
                        <a:solidFill>
                          <a:schemeClr val="accent6">
                            <a:lumMod val="75000"/>
                          </a:schemeClr>
                        </a:solidFill>
                        <a:cs typeface="+mn-cs"/>
                      </a:rPr>
                      <a:t>nicht können</a:t>
                    </a:r>
                  </a:p>
                </p:txBody>
              </p:sp>
            </p:grpSp>
            <p:grpSp>
              <p:nvGrpSpPr>
                <p:cNvPr id="25634" name="Group 116"/>
                <p:cNvGrpSpPr>
                  <a:grpSpLocks/>
                </p:cNvGrpSpPr>
                <p:nvPr/>
              </p:nvGrpSpPr>
              <p:grpSpPr bwMode="auto">
                <a:xfrm>
                  <a:off x="7233851" y="5725506"/>
                  <a:ext cx="1381126" cy="457200"/>
                  <a:chOff x="2842" y="3994"/>
                  <a:chExt cx="870" cy="288"/>
                </a:xfrm>
              </p:grpSpPr>
              <p:sp>
                <p:nvSpPr>
                  <p:cNvPr id="25636" name="Rectangle 82"/>
                  <p:cNvSpPr>
                    <a:spLocks noChangeArrowheads="1"/>
                  </p:cNvSpPr>
                  <p:nvPr/>
                </p:nvSpPr>
                <p:spPr bwMode="auto">
                  <a:xfrm>
                    <a:off x="2842" y="3994"/>
                    <a:ext cx="844" cy="288"/>
                  </a:xfrm>
                  <a:prstGeom prst="rect">
                    <a:avLst/>
                  </a:prstGeom>
                  <a:solidFill>
                    <a:schemeClr val="bg1"/>
                  </a:solidFill>
                  <a:ln w="19050">
                    <a:solidFill>
                      <a:srgbClr val="FF3300"/>
                    </a:solidFill>
                    <a:miter lim="800000"/>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endParaRPr lang="de-DE" altLang="de-DE"/>
                  </a:p>
                </p:txBody>
              </p:sp>
              <p:sp>
                <p:nvSpPr>
                  <p:cNvPr id="110" name="Text Box 83"/>
                  <p:cNvSpPr txBox="1">
                    <a:spLocks noChangeArrowheads="1"/>
                  </p:cNvSpPr>
                  <p:nvPr/>
                </p:nvSpPr>
                <p:spPr bwMode="auto">
                  <a:xfrm>
                    <a:off x="2848" y="4044"/>
                    <a:ext cx="875" cy="233"/>
                  </a:xfrm>
                  <a:prstGeom prst="rect">
                    <a:avLst/>
                  </a:prstGeom>
                  <a:noFill/>
                  <a:ln w="9525">
                    <a:noFill/>
                    <a:miter lim="800000"/>
                    <a:headEnd/>
                    <a:tailEnd/>
                  </a:ln>
                  <a:effectLst/>
                </p:spPr>
                <p:txBody>
                  <a:bodyPr>
                    <a:spAutoFit/>
                  </a:bodyPr>
                  <a:lstStyle/>
                  <a:p>
                    <a:pPr eaLnBrk="1" hangingPunct="1">
                      <a:spcBef>
                        <a:spcPct val="50000"/>
                      </a:spcBef>
                      <a:defRPr/>
                    </a:pPr>
                    <a:r>
                      <a:rPr lang="de-DE" sz="1200" i="1" dirty="0">
                        <a:solidFill>
                          <a:schemeClr val="accent6">
                            <a:lumMod val="75000"/>
                          </a:schemeClr>
                        </a:solidFill>
                        <a:cs typeface="+mn-cs"/>
                      </a:rPr>
                      <a:t>nicht wollen</a:t>
                    </a:r>
                  </a:p>
                </p:txBody>
              </p:sp>
            </p:grpSp>
            <p:sp>
              <p:nvSpPr>
                <p:cNvPr id="108" name="Text Box 74"/>
                <p:cNvSpPr txBox="1">
                  <a:spLocks noChangeArrowheads="1"/>
                </p:cNvSpPr>
                <p:nvPr/>
              </p:nvSpPr>
              <p:spPr bwMode="auto">
                <a:xfrm>
                  <a:off x="5967653" y="1484781"/>
                  <a:ext cx="2698095" cy="369184"/>
                </a:xfrm>
                <a:prstGeom prst="rect">
                  <a:avLst/>
                </a:prstGeom>
                <a:noFill/>
                <a:ln w="9525">
                  <a:noFill/>
                  <a:miter lim="800000"/>
                  <a:headEnd/>
                  <a:tailEnd/>
                </a:ln>
                <a:effectLst/>
              </p:spPr>
              <p:txBody>
                <a:bodyPr>
                  <a:spAutoFit/>
                </a:bodyPr>
                <a:lstStyle/>
                <a:p>
                  <a:pPr eaLnBrk="1" hangingPunct="1">
                    <a:spcBef>
                      <a:spcPct val="50000"/>
                    </a:spcBef>
                    <a:defRPr/>
                  </a:pPr>
                  <a:r>
                    <a:rPr lang="de-DE" sz="1200" i="1" dirty="0" err="1">
                      <a:solidFill>
                        <a:schemeClr val="tx1">
                          <a:lumMod val="65000"/>
                          <a:lumOff val="35000"/>
                        </a:schemeClr>
                      </a:solidFill>
                      <a:cs typeface="+mn-cs"/>
                    </a:rPr>
                    <a:t>unfallmitbewirkende</a:t>
                  </a:r>
                  <a:r>
                    <a:rPr lang="de-DE" sz="1200" i="1" dirty="0">
                      <a:solidFill>
                        <a:schemeClr val="tx1">
                          <a:lumMod val="65000"/>
                          <a:lumOff val="35000"/>
                        </a:schemeClr>
                      </a:solidFill>
                      <a:cs typeface="+mn-cs"/>
                    </a:rPr>
                    <a:t> Faktoren</a:t>
                  </a:r>
                </a:p>
              </p:txBody>
            </p:sp>
          </p:grpSp>
        </p:grpSp>
        <p:grpSp>
          <p:nvGrpSpPr>
            <p:cNvPr id="25617" name="Gruppieren 87"/>
            <p:cNvGrpSpPr>
              <a:grpSpLocks/>
            </p:cNvGrpSpPr>
            <p:nvPr/>
          </p:nvGrpSpPr>
          <p:grpSpPr bwMode="auto">
            <a:xfrm>
              <a:off x="2518972" y="2447318"/>
              <a:ext cx="3717925" cy="1828800"/>
              <a:chOff x="2518972" y="2447318"/>
              <a:chExt cx="3717925" cy="1828800"/>
            </a:xfrm>
          </p:grpSpPr>
          <p:sp>
            <p:nvSpPr>
              <p:cNvPr id="25618" name="Line 71"/>
              <p:cNvSpPr>
                <a:spLocks noChangeShapeType="1"/>
              </p:cNvSpPr>
              <p:nvPr/>
            </p:nvSpPr>
            <p:spPr bwMode="auto">
              <a:xfrm flipH="1">
                <a:off x="5389172" y="4267200"/>
                <a:ext cx="802078" cy="98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5619" name="Line 107"/>
              <p:cNvSpPr>
                <a:spLocks noChangeShapeType="1"/>
              </p:cNvSpPr>
              <p:nvPr/>
            </p:nvSpPr>
            <p:spPr bwMode="auto">
              <a:xfrm>
                <a:off x="2518972" y="3383943"/>
                <a:ext cx="0" cy="3603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5620" name="Line 42"/>
              <p:cNvSpPr>
                <a:spLocks noChangeShapeType="1"/>
              </p:cNvSpPr>
              <p:nvPr/>
            </p:nvSpPr>
            <p:spPr bwMode="auto">
              <a:xfrm flipH="1">
                <a:off x="2518972" y="3383943"/>
                <a:ext cx="2879725" cy="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5621" name="Line 84"/>
              <p:cNvSpPr>
                <a:spLocks noChangeShapeType="1"/>
              </p:cNvSpPr>
              <p:nvPr/>
            </p:nvSpPr>
            <p:spPr bwMode="auto">
              <a:xfrm flipH="1" flipV="1">
                <a:off x="5398697" y="2447318"/>
                <a:ext cx="838200" cy="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5622" name="Line 85"/>
              <p:cNvSpPr>
                <a:spLocks noChangeShapeType="1"/>
              </p:cNvSpPr>
              <p:nvPr/>
            </p:nvSpPr>
            <p:spPr bwMode="auto">
              <a:xfrm flipH="1" flipV="1">
                <a:off x="5398694" y="3383941"/>
                <a:ext cx="792556" cy="6959"/>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5623" name="Line 86"/>
              <p:cNvSpPr>
                <a:spLocks noChangeShapeType="1"/>
              </p:cNvSpPr>
              <p:nvPr/>
            </p:nvSpPr>
            <p:spPr bwMode="auto">
              <a:xfrm>
                <a:off x="5398697" y="2447318"/>
                <a:ext cx="0" cy="182880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80" name="Rechteck 79"/>
          <p:cNvSpPr/>
          <p:nvPr/>
        </p:nvSpPr>
        <p:spPr>
          <a:xfrm>
            <a:off x="1619250" y="1412875"/>
            <a:ext cx="1673225" cy="646113"/>
          </a:xfrm>
          <a:prstGeom prst="rect">
            <a:avLst/>
          </a:prstGeom>
          <a:noFill/>
          <a:ln>
            <a:noFill/>
          </a:ln>
        </p:spPr>
        <p:txBody>
          <a:bodyPr wrap="none">
            <a:spAutoFit/>
          </a:bodyPr>
          <a:lstStyle/>
          <a:p>
            <a:pPr algn="ctr" eaLnBrk="1" hangingPunct="1">
              <a:defRPr/>
            </a:pPr>
            <a:r>
              <a:rPr lang="de-DE" sz="3600" dirty="0">
                <a:ln w="31550" cmpd="sng">
                  <a:noFill/>
                  <a:prstDash val="solid"/>
                </a:ln>
                <a:solidFill>
                  <a:srgbClr val="FF0000"/>
                </a:solidFill>
                <a:effectLst>
                  <a:outerShdw blurRad="50800" dist="40000" dir="5400000" algn="tl" rotWithShape="0">
                    <a:srgbClr val="000000">
                      <a:shade val="5000"/>
                      <a:satMod val="120000"/>
                      <a:alpha val="33000"/>
                    </a:srgbClr>
                  </a:outerShdw>
                </a:effectLst>
                <a:cs typeface="+mn-cs"/>
              </a:rPr>
              <a:t>Gefahr</a:t>
            </a:r>
          </a:p>
        </p:txBody>
      </p:sp>
      <p:grpSp>
        <p:nvGrpSpPr>
          <p:cNvPr id="19" name="Gruppieren 76"/>
          <p:cNvGrpSpPr>
            <a:grpSpLocks/>
          </p:cNvGrpSpPr>
          <p:nvPr/>
        </p:nvGrpSpPr>
        <p:grpSpPr bwMode="auto">
          <a:xfrm>
            <a:off x="1187450" y="981075"/>
            <a:ext cx="7762875" cy="4865688"/>
            <a:chOff x="1273824" y="1052736"/>
            <a:chExt cx="7762672" cy="4865637"/>
          </a:xfrm>
        </p:grpSpPr>
        <p:sp>
          <p:nvSpPr>
            <p:cNvPr id="25612" name="Oval 110"/>
            <p:cNvSpPr>
              <a:spLocks noChangeArrowheads="1"/>
            </p:cNvSpPr>
            <p:nvPr/>
          </p:nvSpPr>
          <p:spPr bwMode="auto">
            <a:xfrm>
              <a:off x="1273824" y="5506238"/>
              <a:ext cx="540321" cy="412135"/>
            </a:xfrm>
            <a:prstGeom prst="ellipse">
              <a:avLst/>
            </a:prstGeom>
            <a:solidFill>
              <a:srgbClr val="0070C0"/>
            </a:solidFill>
            <a:ln w="9525">
              <a:solidFill>
                <a:schemeClr val="tx1"/>
              </a:solidFill>
              <a:round/>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ctr" eaLnBrk="1" hangingPunct="1"/>
              <a:r>
                <a:rPr lang="de-DE" altLang="de-DE">
                  <a:solidFill>
                    <a:schemeClr val="bg1"/>
                  </a:solidFill>
                </a:rPr>
                <a:t>II</a:t>
              </a:r>
            </a:p>
          </p:txBody>
        </p:sp>
        <p:sp>
          <p:nvSpPr>
            <p:cNvPr id="25613" name="Oval 69"/>
            <p:cNvSpPr>
              <a:spLocks noChangeArrowheads="1"/>
            </p:cNvSpPr>
            <p:nvPr/>
          </p:nvSpPr>
          <p:spPr bwMode="auto">
            <a:xfrm>
              <a:off x="3710293" y="3155423"/>
              <a:ext cx="551842" cy="377116"/>
            </a:xfrm>
            <a:prstGeom prst="ellipse">
              <a:avLst/>
            </a:prstGeom>
            <a:solidFill>
              <a:srgbClr val="0070C0"/>
            </a:solidFill>
            <a:ln w="9525">
              <a:solidFill>
                <a:schemeClr val="tx1"/>
              </a:solidFill>
              <a:round/>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ctr" eaLnBrk="1" hangingPunct="1"/>
              <a:r>
                <a:rPr lang="de-DE" altLang="de-DE">
                  <a:solidFill>
                    <a:schemeClr val="bg1"/>
                  </a:solidFill>
                </a:rPr>
                <a:t>I</a:t>
              </a:r>
            </a:p>
          </p:txBody>
        </p:sp>
        <p:sp>
          <p:nvSpPr>
            <p:cNvPr id="148" name="Textfeld 147"/>
            <p:cNvSpPr txBox="1"/>
            <p:nvPr/>
          </p:nvSpPr>
          <p:spPr>
            <a:xfrm>
              <a:off x="4931328" y="1052736"/>
              <a:ext cx="4105168" cy="1462073"/>
            </a:xfrm>
            <a:prstGeom prst="rect">
              <a:avLst/>
            </a:prstGeom>
            <a:noFill/>
            <a:ln>
              <a:solidFill>
                <a:schemeClr val="bg2"/>
              </a:solidFill>
            </a:ln>
          </p:spPr>
          <p:txBody>
            <a:bodyPr>
              <a:spAutoFit/>
            </a:bodyPr>
            <a:lstStyle/>
            <a:p>
              <a:pPr eaLnBrk="1" hangingPunct="1">
                <a:defRPr/>
              </a:pPr>
              <a:r>
                <a:rPr lang="de-DE" sz="1400" dirty="0">
                  <a:solidFill>
                    <a:srgbClr val="555555"/>
                  </a:solidFill>
                  <a:cs typeface="+mn-cs"/>
                </a:rPr>
                <a:t>Rangfolge der Schutzmaßnahmen:</a:t>
              </a:r>
            </a:p>
            <a:p>
              <a:pPr marL="361950" indent="-361950" eaLnBrk="1" hangingPunct="1">
                <a:spcBef>
                  <a:spcPts val="600"/>
                </a:spcBef>
                <a:defRPr/>
              </a:pPr>
              <a:r>
                <a:rPr lang="de-DE" sz="1400" dirty="0">
                  <a:solidFill>
                    <a:srgbClr val="555555"/>
                  </a:solidFill>
                  <a:cs typeface="+mn-cs"/>
                </a:rPr>
                <a:t>I 	</a:t>
              </a:r>
              <a:r>
                <a:rPr lang="de-DE" sz="1400" b="0" dirty="0">
                  <a:solidFill>
                    <a:srgbClr val="555555"/>
                  </a:solidFill>
                  <a:cs typeface="+mn-cs"/>
                </a:rPr>
                <a:t>Gefahrenquelle beseitigen</a:t>
              </a:r>
            </a:p>
            <a:p>
              <a:pPr marL="361950" indent="-361950" eaLnBrk="1" hangingPunct="1">
                <a:defRPr/>
              </a:pPr>
              <a:r>
                <a:rPr lang="de-DE" sz="1400" dirty="0">
                  <a:solidFill>
                    <a:srgbClr val="555555"/>
                  </a:solidFill>
                  <a:cs typeface="+mn-cs"/>
                </a:rPr>
                <a:t>II 	</a:t>
              </a:r>
              <a:r>
                <a:rPr lang="de-DE" sz="1400" b="0" dirty="0">
                  <a:solidFill>
                    <a:srgbClr val="555555"/>
                  </a:solidFill>
                  <a:cs typeface="+mn-cs"/>
                </a:rPr>
                <a:t>PSA konsequent nutzen </a:t>
              </a:r>
              <a:r>
                <a:rPr lang="de-DE" sz="1400" dirty="0">
                  <a:solidFill>
                    <a:srgbClr val="555555"/>
                  </a:solidFill>
                  <a:cs typeface="+mn-cs"/>
                </a:rPr>
                <a:t>(auch in der Ausbildung!)</a:t>
              </a:r>
            </a:p>
            <a:p>
              <a:pPr marL="361950" indent="-361950" eaLnBrk="1" hangingPunct="1">
                <a:defRPr/>
              </a:pPr>
              <a:r>
                <a:rPr lang="de-DE" sz="1400" dirty="0">
                  <a:solidFill>
                    <a:srgbClr val="555555"/>
                  </a:solidFill>
                  <a:cs typeface="+mn-cs"/>
                </a:rPr>
                <a:t>III	</a:t>
              </a:r>
              <a:r>
                <a:rPr lang="de-DE" sz="1400" b="0" dirty="0">
                  <a:solidFill>
                    <a:srgbClr val="555555"/>
                  </a:solidFill>
                  <a:cs typeface="+mn-cs"/>
                </a:rPr>
                <a:t>das Hinzukommen unfallmitbewirkender Faktoren vermeiden </a:t>
              </a:r>
              <a:r>
                <a:rPr lang="de-DE" sz="1400" dirty="0">
                  <a:solidFill>
                    <a:srgbClr val="555555"/>
                  </a:solidFill>
                  <a:cs typeface="+mn-cs"/>
                </a:rPr>
                <a:t>(deshalb auch üben!)</a:t>
              </a:r>
            </a:p>
          </p:txBody>
        </p:sp>
        <p:sp>
          <p:nvSpPr>
            <p:cNvPr id="25615" name="Oval 109"/>
            <p:cNvSpPr>
              <a:spLocks noChangeArrowheads="1"/>
            </p:cNvSpPr>
            <p:nvPr/>
          </p:nvSpPr>
          <p:spPr bwMode="auto">
            <a:xfrm>
              <a:off x="5591648" y="5398493"/>
              <a:ext cx="506451" cy="399070"/>
            </a:xfrm>
            <a:prstGeom prst="ellipse">
              <a:avLst/>
            </a:prstGeom>
            <a:solidFill>
              <a:srgbClr val="0070C0"/>
            </a:solidFill>
            <a:ln w="9525">
              <a:solidFill>
                <a:schemeClr val="tx1"/>
              </a:solidFill>
              <a:round/>
              <a:headEnd/>
              <a:tailEnd/>
            </a:ln>
          </p:spPr>
          <p:txBody>
            <a:bodyPr wrap="none" anchor="ctr"/>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ctr" eaLnBrk="1" hangingPunct="1"/>
              <a:r>
                <a:rPr lang="de-DE" altLang="de-DE">
                  <a:solidFill>
                    <a:schemeClr val="bg1"/>
                  </a:solidFill>
                </a:rPr>
                <a:t>III</a:t>
              </a:r>
            </a:p>
          </p:txBody>
        </p:sp>
      </p:grpSp>
      <p:sp>
        <p:nvSpPr>
          <p:cNvPr id="77" name="Text Box 102"/>
          <p:cNvSpPr txBox="1">
            <a:spLocks noChangeArrowheads="1"/>
          </p:cNvSpPr>
          <p:nvPr/>
        </p:nvSpPr>
        <p:spPr bwMode="auto">
          <a:xfrm>
            <a:off x="107950" y="1052513"/>
            <a:ext cx="4679950" cy="307975"/>
          </a:xfrm>
          <a:prstGeom prst="rect">
            <a:avLst/>
          </a:prstGeom>
          <a:noFill/>
          <a:ln w="38100">
            <a:noFill/>
            <a:miter lim="800000"/>
            <a:headEnd/>
            <a:tailEnd/>
          </a:ln>
        </p:spPr>
        <p:txBody>
          <a:bodyPr>
            <a:spAutoFit/>
          </a:bodyPr>
          <a:lstStyle/>
          <a:p>
            <a:pPr algn="ctr" eaLnBrk="1" hangingPunct="1">
              <a:spcBef>
                <a:spcPct val="50000"/>
              </a:spcBef>
              <a:defRPr/>
            </a:pPr>
            <a:r>
              <a:rPr lang="de-DE" altLang="de-DE" sz="1400" i="1" dirty="0">
                <a:solidFill>
                  <a:schemeClr val="tx1">
                    <a:lumMod val="50000"/>
                    <a:lumOff val="50000"/>
                  </a:schemeClr>
                </a:solidFill>
                <a:latin typeface="Arial" charset="0"/>
                <a:cs typeface="Arial" charset="0"/>
              </a:rPr>
              <a:t>Wie kommt es zu Unfällen oder </a:t>
            </a:r>
            <a:r>
              <a:rPr lang="de-DE" altLang="de-DE" sz="1400" i="1" dirty="0" err="1">
                <a:solidFill>
                  <a:schemeClr val="tx1">
                    <a:lumMod val="50000"/>
                    <a:lumOff val="50000"/>
                  </a:schemeClr>
                </a:solidFill>
                <a:latin typeface="Arial" charset="0"/>
                <a:cs typeface="Arial" charset="0"/>
              </a:rPr>
              <a:t>Beinaheunfällen</a:t>
            </a:r>
            <a:r>
              <a:rPr lang="de-DE" altLang="de-DE" sz="1400" i="1" dirty="0">
                <a:solidFill>
                  <a:schemeClr val="tx1">
                    <a:lumMod val="50000"/>
                    <a:lumOff val="50000"/>
                  </a:schemeClr>
                </a:solidFill>
                <a:latin typeface="Arial" charset="0"/>
                <a:cs typeface="Arial" charset="0"/>
              </a:rPr>
              <a:t>?</a:t>
            </a:r>
          </a:p>
        </p:txBody>
      </p:sp>
      <p:sp>
        <p:nvSpPr>
          <p:cNvPr id="76"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25611"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Gefahren in der Ausbildung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27651"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87A3D085-3A28-4FF8-88F2-0C6D2AB7CF3C}" type="slidenum">
              <a:rPr lang="de-DE" altLang="de-DE" sz="1300" b="0">
                <a:solidFill>
                  <a:schemeClr val="bg1"/>
                </a:solidFill>
              </a:rPr>
              <a:pPr algn="r" eaLnBrk="1" hangingPunct="1"/>
              <a:t>8</a:t>
            </a:fld>
            <a:endParaRPr lang="de-DE" altLang="de-DE" sz="1300" b="0">
              <a:solidFill>
                <a:schemeClr val="bg1"/>
              </a:solidFill>
            </a:endParaRPr>
          </a:p>
        </p:txBody>
      </p:sp>
      <p:sp>
        <p:nvSpPr>
          <p:cNvPr id="27652"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Begriffserklärung</a:t>
            </a:r>
          </a:p>
        </p:txBody>
      </p:sp>
      <p:sp>
        <p:nvSpPr>
          <p:cNvPr id="27653" name="Textfeld 7"/>
          <p:cNvSpPr txBox="1">
            <a:spLocks noChangeArrowheads="1"/>
          </p:cNvSpPr>
          <p:nvPr/>
        </p:nvSpPr>
        <p:spPr bwMode="auto">
          <a:xfrm>
            <a:off x="179388" y="1052513"/>
            <a:ext cx="842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600"/>
              </a:spcBef>
              <a:buClr>
                <a:srgbClr val="004994"/>
              </a:buClr>
            </a:pPr>
            <a:r>
              <a:rPr lang="de-DE" altLang="de-DE" sz="1800">
                <a:sym typeface="Wingdings" panose="05000000000000000000" pitchFamily="2" charset="2"/>
              </a:rPr>
              <a:t>Unterscheidung von Aus-, Fort- und Weiterbildung</a:t>
            </a:r>
            <a:endParaRPr lang="de-DE" altLang="de-DE" sz="1800" b="0">
              <a:solidFill>
                <a:srgbClr val="555555"/>
              </a:solidFill>
              <a:sym typeface="Wingdings" panose="05000000000000000000" pitchFamily="2" charset="2"/>
            </a:endParaRPr>
          </a:p>
        </p:txBody>
      </p:sp>
      <p:sp>
        <p:nvSpPr>
          <p:cNvPr id="13" name="Textfeld 12"/>
          <p:cNvSpPr txBox="1">
            <a:spLocks noChangeArrowheads="1"/>
          </p:cNvSpPr>
          <p:nvPr/>
        </p:nvSpPr>
        <p:spPr bwMode="auto">
          <a:xfrm>
            <a:off x="179388" y="1484313"/>
            <a:ext cx="7777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1200"/>
              </a:spcBef>
              <a:buClr>
                <a:srgbClr val="004994"/>
              </a:buClr>
            </a:pPr>
            <a:r>
              <a:rPr lang="de-DE" altLang="de-DE" sz="1800" b="0">
                <a:solidFill>
                  <a:srgbClr val="555555"/>
                </a:solidFill>
                <a:sym typeface="Wingdings" panose="05000000000000000000" pitchFamily="2" charset="2"/>
              </a:rPr>
              <a:t>Die Begriffe Ausbildung, Fortbildung und Weiterbildung werden häufig zusammen genutzt, wobei insbesondere der Unterschied zwischen den beiden letztgenannten Begriffen manchmal nicht ganz klar ist. </a:t>
            </a:r>
          </a:p>
          <a:p>
            <a:pPr>
              <a:spcBef>
                <a:spcPts val="1200"/>
              </a:spcBef>
              <a:buClr>
                <a:srgbClr val="004994"/>
              </a:buClr>
            </a:pPr>
            <a:r>
              <a:rPr lang="de-DE" altLang="de-DE" sz="1800" b="0">
                <a:solidFill>
                  <a:srgbClr val="555555"/>
                </a:solidFill>
                <a:sym typeface="Wingdings" panose="05000000000000000000" pitchFamily="2" charset="2"/>
              </a:rPr>
              <a:t>Im Folgenden sollen daher diese drei Begriffe erläutert und voneinander abgegrenzt werden.</a:t>
            </a:r>
          </a:p>
        </p:txBody>
      </p:sp>
      <p:pic>
        <p:nvPicPr>
          <p:cNvPr id="27655" name="Picture 12" descr="L:\Medienpaket Ausbildung 2019\Frank\P101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49725"/>
            <a:ext cx="2519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descr="L:\Medienpaket Ausbildung 2019\Frank\P10100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4156075"/>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 descr="L:\Medienpaket Ausbildung 2019\Frank\P10101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938" y="4149725"/>
            <a:ext cx="2519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4"/>
          <p:cNvSpPr txBox="1">
            <a:spLocks noGrp="1"/>
          </p:cNvSpPr>
          <p:nvPr/>
        </p:nvSpPr>
        <p:spPr bwMode="auto">
          <a:xfrm>
            <a:off x="504825" y="6367463"/>
            <a:ext cx="4375150" cy="490537"/>
          </a:xfrm>
          <a:prstGeom prst="rect">
            <a:avLst/>
          </a:prstGeom>
          <a:noFill/>
          <a:ln>
            <a:miter lim="800000"/>
            <a:headEnd/>
            <a:tailEnd/>
          </a:ln>
        </p:spPr>
        <p:txBody>
          <a:bodyPr lIns="0" tIns="0" rIns="0" bIns="0" anchor="ctr"/>
          <a:lstStyle/>
          <a:p>
            <a:pPr defTabSz="801688" eaLnBrk="1" hangingPunct="1">
              <a:defRPr/>
            </a:pPr>
            <a:r>
              <a:rPr lang="de-DE" altLang="de-DE" sz="1300" b="0" dirty="0">
                <a:solidFill>
                  <a:schemeClr val="bg1"/>
                </a:solidFill>
                <a:latin typeface="Arial" charset="0"/>
                <a:cs typeface="Arial" charset="0"/>
              </a:rPr>
              <a:t>Ausbildung – aber sicher</a:t>
            </a:r>
            <a:endParaRPr lang="de-DE" altLang="de-DE" sz="1300" b="0" dirty="0">
              <a:solidFill>
                <a:schemeClr val="bg1"/>
              </a:solidFill>
              <a:latin typeface="Arial" charset="0"/>
              <a:cs typeface="+mn-cs"/>
            </a:endParaRPr>
          </a:p>
        </p:txBody>
      </p:sp>
      <p:sp>
        <p:nvSpPr>
          <p:cNvPr id="29699" name="Foliennummernplatzhalter 5"/>
          <p:cNvSpPr txBox="1">
            <a:spLocks noGrp="1"/>
          </p:cNvSpPr>
          <p:nvPr/>
        </p:nvSpPr>
        <p:spPr bwMode="auto">
          <a:xfrm>
            <a:off x="7340600" y="6369050"/>
            <a:ext cx="1355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sz="3000" b="1">
                <a:solidFill>
                  <a:srgbClr val="004994"/>
                </a:solidFill>
                <a:latin typeface="Arial" panose="020B0604020202020204" pitchFamily="34" charset="0"/>
                <a:cs typeface="Arial" panose="020B0604020202020204" pitchFamily="34" charset="0"/>
              </a:defRPr>
            </a:lvl1pPr>
            <a:lvl2pPr marL="742950" indent="-285750" defTabSz="801688">
              <a:defRPr sz="3000" b="1">
                <a:solidFill>
                  <a:srgbClr val="004994"/>
                </a:solidFill>
                <a:latin typeface="Arial" panose="020B0604020202020204" pitchFamily="34" charset="0"/>
                <a:cs typeface="Arial" panose="020B0604020202020204" pitchFamily="34" charset="0"/>
              </a:defRPr>
            </a:lvl2pPr>
            <a:lvl3pPr marL="1143000" indent="-228600" defTabSz="801688">
              <a:defRPr sz="3000" b="1">
                <a:solidFill>
                  <a:srgbClr val="004994"/>
                </a:solidFill>
                <a:latin typeface="Arial" panose="020B0604020202020204" pitchFamily="34" charset="0"/>
                <a:cs typeface="Arial" panose="020B0604020202020204" pitchFamily="34" charset="0"/>
              </a:defRPr>
            </a:lvl3pPr>
            <a:lvl4pPr marL="1600200" indent="-228600" defTabSz="801688">
              <a:defRPr sz="3000" b="1">
                <a:solidFill>
                  <a:srgbClr val="004994"/>
                </a:solidFill>
                <a:latin typeface="Arial" panose="020B0604020202020204" pitchFamily="34" charset="0"/>
                <a:cs typeface="Arial" panose="020B0604020202020204" pitchFamily="34" charset="0"/>
              </a:defRPr>
            </a:lvl4pPr>
            <a:lvl5pPr marL="2057400" indent="-228600" defTabSz="801688">
              <a:defRPr sz="3000" b="1">
                <a:solidFill>
                  <a:srgbClr val="004994"/>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lgn="r" eaLnBrk="1" hangingPunct="1"/>
            <a:r>
              <a:rPr lang="de-DE" altLang="de-DE" sz="1300" b="0">
                <a:solidFill>
                  <a:schemeClr val="bg1"/>
                </a:solidFill>
              </a:rPr>
              <a:t>Seite </a:t>
            </a:r>
            <a:fld id="{BCF7214D-A4AA-4668-B345-009EB57703C2}" type="slidenum">
              <a:rPr lang="de-DE" altLang="de-DE" sz="1300" b="0">
                <a:solidFill>
                  <a:schemeClr val="bg1"/>
                </a:solidFill>
              </a:rPr>
              <a:pPr algn="r" eaLnBrk="1" hangingPunct="1"/>
              <a:t>9</a:t>
            </a:fld>
            <a:endParaRPr lang="de-DE" altLang="de-DE" sz="1300" b="0">
              <a:solidFill>
                <a:schemeClr val="bg1"/>
              </a:solidFill>
            </a:endParaRPr>
          </a:p>
        </p:txBody>
      </p:sp>
      <p:sp>
        <p:nvSpPr>
          <p:cNvPr id="29700" name="Textfeld 7"/>
          <p:cNvSpPr txBox="1">
            <a:spLocks noChangeArrowheads="1"/>
          </p:cNvSpPr>
          <p:nvPr/>
        </p:nvSpPr>
        <p:spPr bwMode="auto">
          <a:xfrm>
            <a:off x="179388" y="1052513"/>
            <a:ext cx="842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600"/>
              </a:spcBef>
              <a:buClr>
                <a:srgbClr val="004994"/>
              </a:buClr>
            </a:pPr>
            <a:r>
              <a:rPr lang="de-DE" altLang="de-DE" sz="1800">
                <a:sym typeface="Wingdings" panose="05000000000000000000" pitchFamily="2" charset="2"/>
              </a:rPr>
              <a:t>Unterscheidung von Aus-, Fort- und Weiterbildung</a:t>
            </a:r>
            <a:endParaRPr lang="de-DE" altLang="de-DE" sz="1800" b="0">
              <a:solidFill>
                <a:srgbClr val="555555"/>
              </a:solidFill>
              <a:sym typeface="Wingdings" panose="05000000000000000000" pitchFamily="2" charset="2"/>
            </a:endParaRPr>
          </a:p>
        </p:txBody>
      </p:sp>
      <p:sp>
        <p:nvSpPr>
          <p:cNvPr id="13" name="Textfeld 12"/>
          <p:cNvSpPr txBox="1">
            <a:spLocks noChangeArrowheads="1"/>
          </p:cNvSpPr>
          <p:nvPr/>
        </p:nvSpPr>
        <p:spPr bwMode="auto">
          <a:xfrm>
            <a:off x="179388" y="1484313"/>
            <a:ext cx="7777162"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195263">
              <a:defRPr sz="3000" b="1">
                <a:solidFill>
                  <a:srgbClr val="004994"/>
                </a:solidFill>
                <a:latin typeface="Arial" panose="020B0604020202020204" pitchFamily="34" charset="0"/>
                <a:cs typeface="Arial" panose="020B0604020202020204" pitchFamily="34" charset="0"/>
              </a:defRPr>
            </a:lvl1pPr>
            <a:lvl2pPr marL="3619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a:spcBef>
                <a:spcPts val="1200"/>
              </a:spcBef>
              <a:buClr>
                <a:srgbClr val="004994"/>
              </a:buClr>
              <a:buFontTx/>
              <a:buChar char="•"/>
            </a:pPr>
            <a:r>
              <a:rPr lang="de-DE" altLang="de-DE" sz="1800" b="0">
                <a:solidFill>
                  <a:srgbClr val="555555"/>
                </a:solidFill>
                <a:sym typeface="Wingdings" panose="05000000000000000000" pitchFamily="2" charset="2"/>
              </a:rPr>
              <a:t>Die </a:t>
            </a:r>
            <a:r>
              <a:rPr lang="de-DE" altLang="de-DE" sz="1800">
                <a:solidFill>
                  <a:srgbClr val="555555"/>
                </a:solidFill>
                <a:sym typeface="Wingdings" panose="05000000000000000000" pitchFamily="2" charset="2"/>
              </a:rPr>
              <a:t>Ausbildung </a:t>
            </a:r>
            <a:r>
              <a:rPr lang="de-DE" altLang="de-DE" sz="1800" b="0">
                <a:solidFill>
                  <a:srgbClr val="555555"/>
                </a:solidFill>
                <a:sym typeface="Wingdings" panose="05000000000000000000" pitchFamily="2" charset="2"/>
              </a:rPr>
              <a:t>ist eine Erstausbildung. Man lernt also etwas Neues, was künftig zur Bewältigung der Hauptaufgabe erforderlich ist                       (z. B. Ausbildung zum Truppmitglied).</a:t>
            </a:r>
          </a:p>
          <a:p>
            <a:pPr>
              <a:spcBef>
                <a:spcPts val="1200"/>
              </a:spcBef>
              <a:buClr>
                <a:srgbClr val="004994"/>
              </a:buClr>
              <a:buFontTx/>
              <a:buChar char="•"/>
            </a:pPr>
            <a:r>
              <a:rPr lang="de-DE" altLang="de-DE" sz="1800" b="0">
                <a:solidFill>
                  <a:srgbClr val="555555"/>
                </a:solidFill>
                <a:sym typeface="Wingdings" panose="05000000000000000000" pitchFamily="2" charset="2"/>
              </a:rPr>
              <a:t>Die </a:t>
            </a:r>
            <a:r>
              <a:rPr lang="de-DE" altLang="de-DE" sz="1800">
                <a:solidFill>
                  <a:srgbClr val="555555"/>
                </a:solidFill>
                <a:sym typeface="Wingdings" panose="05000000000000000000" pitchFamily="2" charset="2"/>
              </a:rPr>
              <a:t>Fortbildung</a:t>
            </a:r>
            <a:r>
              <a:rPr lang="de-DE" altLang="de-DE" sz="1800" b="0">
                <a:solidFill>
                  <a:srgbClr val="555555"/>
                </a:solidFill>
                <a:sym typeface="Wingdings" panose="05000000000000000000" pitchFamily="2" charset="2"/>
              </a:rPr>
              <a:t> basiert auf den Kenntnissen, die durch die Ausbildung erworben wurden. Sie aktualisiert diese und sorgt somit dafür, dass man sein Wissen „auf dem neuesten Stand“ hält.</a:t>
            </a:r>
          </a:p>
          <a:p>
            <a:pPr>
              <a:spcBef>
                <a:spcPts val="1200"/>
              </a:spcBef>
              <a:buClr>
                <a:srgbClr val="004994"/>
              </a:buClr>
              <a:buFontTx/>
              <a:buChar char="•"/>
            </a:pPr>
            <a:r>
              <a:rPr lang="de-DE" altLang="de-DE" sz="1800" b="0">
                <a:solidFill>
                  <a:srgbClr val="555555"/>
                </a:solidFill>
                <a:sym typeface="Wingdings" panose="05000000000000000000" pitchFamily="2" charset="2"/>
              </a:rPr>
              <a:t>Eine </a:t>
            </a:r>
            <a:r>
              <a:rPr lang="de-DE" altLang="de-DE" sz="1800">
                <a:solidFill>
                  <a:srgbClr val="555555"/>
                </a:solidFill>
                <a:sym typeface="Wingdings" panose="05000000000000000000" pitchFamily="2" charset="2"/>
              </a:rPr>
              <a:t>Weiterbildung</a:t>
            </a:r>
            <a:r>
              <a:rPr lang="de-DE" altLang="de-DE" sz="1800" b="0">
                <a:solidFill>
                  <a:srgbClr val="555555"/>
                </a:solidFill>
                <a:sym typeface="Wingdings" panose="05000000000000000000" pitchFamily="2" charset="2"/>
              </a:rPr>
              <a:t> erweitert die Kenntnisse                                      und Fähigkeiten. Mit den neuen, zusätzlichen                                     Kenntnissen und Fähigkeiten ist man breiter                                         aufgestellt und kann mehr Aufgaben gerecht                                             werden (z. B. Atemschutzgeräteträger, Sprech-                                                           funker, Motorsägenführer). </a:t>
            </a:r>
          </a:p>
          <a:p>
            <a:pPr lvl="1">
              <a:spcBef>
                <a:spcPts val="1200"/>
              </a:spcBef>
              <a:buClr>
                <a:srgbClr val="004994"/>
              </a:buClr>
            </a:pPr>
            <a:r>
              <a:rPr lang="de-DE" altLang="de-DE" sz="1800" b="0">
                <a:solidFill>
                  <a:srgbClr val="555555"/>
                </a:solidFill>
                <a:sym typeface="Wingdings" panose="05000000000000000000" pitchFamily="2" charset="2"/>
              </a:rPr>
              <a:t>-&gt; Erweiterung des individuellen Wissen und auch        </a:t>
            </a:r>
          </a:p>
          <a:p>
            <a:pPr lvl="1">
              <a:buClr>
                <a:srgbClr val="004994"/>
              </a:buClr>
            </a:pPr>
            <a:r>
              <a:rPr lang="de-DE" altLang="de-DE" sz="1800" b="0">
                <a:solidFill>
                  <a:srgbClr val="555555"/>
                </a:solidFill>
                <a:sym typeface="Wingdings" panose="05000000000000000000" pitchFamily="2" charset="2"/>
              </a:rPr>
              <a:t>    größere Verwendbarkeit im Einsatz.</a:t>
            </a:r>
          </a:p>
        </p:txBody>
      </p:sp>
      <p:pic>
        <p:nvPicPr>
          <p:cNvPr id="29702" name="Picture 9" descr="L:\Medienpaket Ausbildung 2019\Frank\P10008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149725"/>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itel 1"/>
          <p:cNvSpPr txBox="1">
            <a:spLocks/>
          </p:cNvSpPr>
          <p:nvPr/>
        </p:nvSpPr>
        <p:spPr bwMode="auto">
          <a:xfrm>
            <a:off x="395288" y="296863"/>
            <a:ext cx="63722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0074"/>
          <a:lstStyle>
            <a:lvl1pPr>
              <a:defRPr sz="3000" b="1">
                <a:solidFill>
                  <a:srgbClr val="004994"/>
                </a:solidFill>
                <a:latin typeface="Arial" panose="020B0604020202020204" pitchFamily="34" charset="0"/>
                <a:cs typeface="Arial" panose="020B0604020202020204" pitchFamily="34" charset="0"/>
              </a:defRPr>
            </a:lvl1pPr>
            <a:lvl2pPr marL="742950" indent="-285750">
              <a:defRPr sz="3000" b="1">
                <a:solidFill>
                  <a:srgbClr val="004994"/>
                </a:solidFill>
                <a:latin typeface="Arial" panose="020B0604020202020204" pitchFamily="34" charset="0"/>
                <a:cs typeface="Arial" panose="020B0604020202020204" pitchFamily="34" charset="0"/>
              </a:defRPr>
            </a:lvl2pPr>
            <a:lvl3pPr marL="1143000" indent="-228600">
              <a:defRPr sz="3000" b="1">
                <a:solidFill>
                  <a:srgbClr val="004994"/>
                </a:solidFill>
                <a:latin typeface="Arial" panose="020B0604020202020204" pitchFamily="34" charset="0"/>
                <a:cs typeface="Arial" panose="020B0604020202020204" pitchFamily="34" charset="0"/>
              </a:defRPr>
            </a:lvl3pPr>
            <a:lvl4pPr marL="1600200" indent="-228600">
              <a:defRPr sz="3000" b="1">
                <a:solidFill>
                  <a:srgbClr val="004994"/>
                </a:solidFill>
                <a:latin typeface="Arial" panose="020B0604020202020204" pitchFamily="34" charset="0"/>
                <a:cs typeface="Arial" panose="020B0604020202020204" pitchFamily="34" charset="0"/>
              </a:defRPr>
            </a:lvl4pPr>
            <a:lvl5pPr marL="2057400" indent="-228600">
              <a:defRPr sz="3000" b="1">
                <a:solidFill>
                  <a:srgbClr val="004994"/>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rgbClr val="004994"/>
                </a:solidFill>
                <a:latin typeface="Arial" panose="020B0604020202020204" pitchFamily="34" charset="0"/>
                <a:cs typeface="Arial" panose="020B0604020202020204" pitchFamily="34" charset="0"/>
              </a:defRPr>
            </a:lvl9pPr>
          </a:lstStyle>
          <a:p>
            <a:pPr eaLnBrk="1" hangingPunct="1">
              <a:spcBef>
                <a:spcPts val="600"/>
              </a:spcBef>
              <a:buClr>
                <a:srgbClr val="FF0000"/>
              </a:buClr>
            </a:pPr>
            <a:r>
              <a:rPr lang="de-DE" altLang="de-DE" sz="2600"/>
              <a:t>Begriffserklärung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andarddesign">
  <a:themeElements>
    <a:clrScheme name="9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9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9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andarddesign">
  <a:themeElements>
    <a:clrScheme name="10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10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10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andarddesign">
  <a:themeElements>
    <a:clrScheme name="11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1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1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1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2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2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design">
  <a:themeElements>
    <a:clrScheme name="3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3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4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4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4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andarddesign">
  <a:themeElements>
    <a:clrScheme name="5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5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5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andarddesign">
  <a:themeElements>
    <a:clrScheme name="6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6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6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andarddesign">
  <a:themeElements>
    <a:clrScheme name="7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7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andarddesign">
  <a:themeElements>
    <a:clrScheme name="8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8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cs typeface="Arial" charset="0"/>
          </a:defRPr>
        </a:defPPr>
      </a:lstStyle>
    </a:lnDef>
  </a:objectDefaults>
  <a:extraClrSchemeLst>
    <a:extraClrScheme>
      <a:clrScheme name="8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2010</Words>
  <Application>Microsoft Office PowerPoint</Application>
  <PresentationFormat>Bildschirmpräsentation (4:3)</PresentationFormat>
  <Paragraphs>282</Paragraphs>
  <Slides>24</Slides>
  <Notes>23</Notes>
  <HiddenSlides>0</HiddenSlides>
  <MMClips>0</MMClips>
  <ScaleCrop>false</ScaleCrop>
  <HeadingPairs>
    <vt:vector size="6" baseType="variant">
      <vt:variant>
        <vt:lpstr>Verwendete Schriftarten</vt:lpstr>
      </vt:variant>
      <vt:variant>
        <vt:i4>3</vt:i4>
      </vt:variant>
      <vt:variant>
        <vt:lpstr>Design</vt:lpstr>
      </vt:variant>
      <vt:variant>
        <vt:i4>12</vt:i4>
      </vt:variant>
      <vt:variant>
        <vt:lpstr>Folientitel</vt:lpstr>
      </vt:variant>
      <vt:variant>
        <vt:i4>24</vt:i4>
      </vt:variant>
    </vt:vector>
  </HeadingPairs>
  <TitlesOfParts>
    <vt:vector size="39" baseType="lpstr">
      <vt:lpstr>Arial</vt:lpstr>
      <vt:lpstr>Times</vt:lpstr>
      <vt:lpstr>Wingdings</vt:lpstr>
      <vt:lpstr>Standarddesign</vt:lpstr>
      <vt:lpstr>1_Standarddesign</vt:lpstr>
      <vt:lpstr>2_Standarddesign</vt:lpstr>
      <vt:lpstr>3_Standarddesign</vt:lpstr>
      <vt:lpstr>4_Standarddesign</vt:lpstr>
      <vt:lpstr>5_Standarddesign</vt:lpstr>
      <vt:lpstr>6_Standarddesign</vt:lpstr>
      <vt:lpstr>7_Standarddesign</vt:lpstr>
      <vt:lpstr>8_Standarddesign</vt:lpstr>
      <vt:lpstr>9_Standarddesign</vt:lpstr>
      <vt:lpstr>10_Standarddesign</vt:lpstr>
      <vt:lpstr>11_Standarddesign</vt:lpstr>
      <vt:lpstr>Ausbildung – aber sicher!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GUV Oldenburg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Ausbildung - aber sicher!</dc:title>
  <dc:creator>stemmer@fuk-mitte.de</dc:creator>
  <cp:keywords>Ausbildung, Fortbildung, Weiterbildung</cp:keywords>
  <cp:lastModifiedBy>Köpfer, Jochen</cp:lastModifiedBy>
  <cp:revision>141</cp:revision>
  <dcterms:created xsi:type="dcterms:W3CDTF">2016-09-21T13:57:57Z</dcterms:created>
  <dcterms:modified xsi:type="dcterms:W3CDTF">2020-04-17T16:21:08Z</dcterms:modified>
  <cp:category>Medienpaket</cp:category>
</cp:coreProperties>
</file>